
<file path=[Content_Types].xml><?xml version="1.0" encoding="utf-8"?>
<Types xmlns="http://schemas.openxmlformats.org/package/2006/content-types">
  <Default Extension="xml" ContentType="application/xml"/>
  <Default Extension="wmf" ContentType="image/x-wmf"/>
  <Default Extension="jpeg" ContentType="image/jpeg"/>
  <Default Extension="rels" ContentType="application/vnd.openxmlformats-package.relationships+xml"/>
  <Default Extension="emf" ContentType="image/x-emf"/>
  <Default Extension="vml" ContentType="application/vnd.openxmlformats-officedocument.vmlDrawing"/>
  <Default Extension="docx" ContentType="application/vnd.openxmlformats-officedocument.wordprocessingml.document"/>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6.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7.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8.xml" ContentType="application/vnd.openxmlformats-officedocument.theme+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9.xml" ContentType="application/vnd.openxmlformats-officedocument.theme+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theme/theme10.xml" ContentType="application/vnd.openxmlformats-officedocument.theme+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theme/theme11.xml" ContentType="application/vnd.openxmlformats-officedocument.theme+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theme/theme12.xml" ContentType="application/vnd.openxmlformats-officedocument.theme+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theme/theme13.xml" ContentType="application/vnd.openxmlformats-officedocument.theme+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theme/theme14.xml" ContentType="application/vnd.openxmlformats-officedocument.theme+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theme/theme15.xml" ContentType="application/vnd.openxmlformats-officedocument.theme+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theme/theme16.xml" ContentType="application/vnd.openxmlformats-officedocument.theme+xml"/>
  <Override PartName="/ppt/theme/theme1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embeddings/oleObject1.bin" ContentType="application/vnd.openxmlformats-officedocument.oleObject"/>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charts/style1.xml" ContentType="application/vnd.ms-office.chartstyle+xml"/>
  <Override PartName="/ppt/charts/colors1.xml" ContentType="application/vnd.ms-office.chartcolorstyl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2" r:id="rId3"/>
    <p:sldMasterId id="2147483684" r:id="rId4"/>
    <p:sldMasterId id="2147483696" r:id="rId5"/>
    <p:sldMasterId id="2147483708" r:id="rId6"/>
    <p:sldMasterId id="2147483720" r:id="rId7"/>
    <p:sldMasterId id="2147483732" r:id="rId8"/>
    <p:sldMasterId id="2147483744" r:id="rId9"/>
    <p:sldMasterId id="2147483756" r:id="rId10"/>
    <p:sldMasterId id="2147483768" r:id="rId11"/>
    <p:sldMasterId id="2147483780" r:id="rId12"/>
    <p:sldMasterId id="2147483792" r:id="rId13"/>
    <p:sldMasterId id="2147483804" r:id="rId14"/>
    <p:sldMasterId id="2147483816" r:id="rId15"/>
    <p:sldMasterId id="2147483828" r:id="rId16"/>
  </p:sldMasterIdLst>
  <p:notesMasterIdLst>
    <p:notesMasterId r:id="rId48"/>
  </p:notesMasterIdLst>
  <p:sldIdLst>
    <p:sldId id="301" r:id="rId17"/>
    <p:sldId id="278" r:id="rId18"/>
    <p:sldId id="341" r:id="rId19"/>
    <p:sldId id="302" r:id="rId20"/>
    <p:sldId id="328" r:id="rId21"/>
    <p:sldId id="303" r:id="rId22"/>
    <p:sldId id="329" r:id="rId23"/>
    <p:sldId id="330" r:id="rId24"/>
    <p:sldId id="331" r:id="rId25"/>
    <p:sldId id="332" r:id="rId26"/>
    <p:sldId id="333" r:id="rId27"/>
    <p:sldId id="334" r:id="rId28"/>
    <p:sldId id="335" r:id="rId29"/>
    <p:sldId id="336" r:id="rId30"/>
    <p:sldId id="337" r:id="rId31"/>
    <p:sldId id="338" r:id="rId32"/>
    <p:sldId id="339" r:id="rId33"/>
    <p:sldId id="340" r:id="rId34"/>
    <p:sldId id="344" r:id="rId35"/>
    <p:sldId id="345" r:id="rId36"/>
    <p:sldId id="307" r:id="rId37"/>
    <p:sldId id="312" r:id="rId38"/>
    <p:sldId id="319" r:id="rId39"/>
    <p:sldId id="322" r:id="rId40"/>
    <p:sldId id="318" r:id="rId41"/>
    <p:sldId id="342" r:id="rId42"/>
    <p:sldId id="317" r:id="rId43"/>
    <p:sldId id="315" r:id="rId44"/>
    <p:sldId id="325" r:id="rId45"/>
    <p:sldId id="327" r:id="rId46"/>
    <p:sldId id="343" r:id="rId4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053" autoAdjust="0"/>
    <p:restoredTop sz="71287" autoAdjust="0"/>
  </p:normalViewPr>
  <p:slideViewPr>
    <p:cSldViewPr>
      <p:cViewPr varScale="1">
        <p:scale>
          <a:sx n="106" d="100"/>
          <a:sy n="106" d="100"/>
        </p:scale>
        <p:origin x="-2296" y="-104"/>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Master" Target="slideMasters/slideMaster15.xml"/><Relationship Id="rId16" Type="http://schemas.openxmlformats.org/officeDocument/2006/relationships/slideMaster" Target="slideMasters/slideMaster16.xml"/><Relationship Id="rId17" Type="http://schemas.openxmlformats.org/officeDocument/2006/relationships/slide" Target="slides/slide1.xml"/><Relationship Id="rId18" Type="http://schemas.openxmlformats.org/officeDocument/2006/relationships/slide" Target="slides/slide2.xml"/><Relationship Id="rId19" Type="http://schemas.openxmlformats.org/officeDocument/2006/relationships/slide" Target="slides/slide3.xml"/><Relationship Id="rId50" Type="http://schemas.openxmlformats.org/officeDocument/2006/relationships/presProps" Target="presProps.xml"/><Relationship Id="rId51" Type="http://schemas.openxmlformats.org/officeDocument/2006/relationships/viewProps" Target="viewProps.xml"/><Relationship Id="rId52" Type="http://schemas.openxmlformats.org/officeDocument/2006/relationships/theme" Target="theme/theme1.xml"/><Relationship Id="rId53" Type="http://schemas.openxmlformats.org/officeDocument/2006/relationships/tableStyles" Target="tableStyles.xml"/><Relationship Id="rId40" Type="http://schemas.openxmlformats.org/officeDocument/2006/relationships/slide" Target="slides/slide24.xml"/><Relationship Id="rId41" Type="http://schemas.openxmlformats.org/officeDocument/2006/relationships/slide" Target="slides/slide25.xml"/><Relationship Id="rId42" Type="http://schemas.openxmlformats.org/officeDocument/2006/relationships/slide" Target="slides/slide26.xml"/><Relationship Id="rId43" Type="http://schemas.openxmlformats.org/officeDocument/2006/relationships/slide" Target="slides/slide27.xml"/><Relationship Id="rId44" Type="http://schemas.openxmlformats.org/officeDocument/2006/relationships/slide" Target="slides/slide28.xml"/><Relationship Id="rId45" Type="http://schemas.openxmlformats.org/officeDocument/2006/relationships/slide" Target="slides/slide29.xml"/><Relationship Id="rId46" Type="http://schemas.openxmlformats.org/officeDocument/2006/relationships/slide" Target="slides/slide30.xml"/><Relationship Id="rId47" Type="http://schemas.openxmlformats.org/officeDocument/2006/relationships/slide" Target="slides/slide31.xml"/><Relationship Id="rId48" Type="http://schemas.openxmlformats.org/officeDocument/2006/relationships/notesMaster" Target="notesMasters/notesMaster1.xml"/><Relationship Id="rId49" Type="http://schemas.openxmlformats.org/officeDocument/2006/relationships/printerSettings" Target="printerSettings/printerSettings1.bin"/><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30" Type="http://schemas.openxmlformats.org/officeDocument/2006/relationships/slide" Target="slides/slide14.xml"/><Relationship Id="rId31" Type="http://schemas.openxmlformats.org/officeDocument/2006/relationships/slide" Target="slides/slide15.xml"/><Relationship Id="rId32" Type="http://schemas.openxmlformats.org/officeDocument/2006/relationships/slide" Target="slides/slide16.xml"/><Relationship Id="rId33" Type="http://schemas.openxmlformats.org/officeDocument/2006/relationships/slide" Target="slides/slide17.xml"/><Relationship Id="rId34" Type="http://schemas.openxmlformats.org/officeDocument/2006/relationships/slide" Target="slides/slide18.xml"/><Relationship Id="rId35" Type="http://schemas.openxmlformats.org/officeDocument/2006/relationships/slide" Target="slides/slide19.xml"/><Relationship Id="rId36" Type="http://schemas.openxmlformats.org/officeDocument/2006/relationships/slide" Target="slides/slide20.xml"/><Relationship Id="rId37" Type="http://schemas.openxmlformats.org/officeDocument/2006/relationships/slide" Target="slides/slide21.xml"/><Relationship Id="rId38" Type="http://schemas.openxmlformats.org/officeDocument/2006/relationships/slide" Target="slides/slide22.xml"/><Relationship Id="rId39" Type="http://schemas.openxmlformats.org/officeDocument/2006/relationships/slide" Target="slides/slide23.xml"/><Relationship Id="rId20" Type="http://schemas.openxmlformats.org/officeDocument/2006/relationships/slide" Target="slides/slide4.xml"/><Relationship Id="rId21" Type="http://schemas.openxmlformats.org/officeDocument/2006/relationships/slide" Target="slides/slide5.xml"/><Relationship Id="rId22" Type="http://schemas.openxmlformats.org/officeDocument/2006/relationships/slide" Target="slides/slide6.xml"/><Relationship Id="rId23" Type="http://schemas.openxmlformats.org/officeDocument/2006/relationships/slide" Target="slides/slide7.xml"/><Relationship Id="rId24" Type="http://schemas.openxmlformats.org/officeDocument/2006/relationships/slide" Target="slides/slide8.xml"/><Relationship Id="rId25" Type="http://schemas.openxmlformats.org/officeDocument/2006/relationships/slide" Target="slides/slide9.xml"/><Relationship Id="rId26" Type="http://schemas.openxmlformats.org/officeDocument/2006/relationships/slide" Target="slides/slide10.xml"/><Relationship Id="rId27" Type="http://schemas.openxmlformats.org/officeDocument/2006/relationships/slide" Target="slides/slide11.xml"/><Relationship Id="rId28" Type="http://schemas.openxmlformats.org/officeDocument/2006/relationships/slide" Target="slides/slide12.xml"/><Relationship Id="rId29" Type="http://schemas.openxmlformats.org/officeDocument/2006/relationships/slide" Target="slides/slide13.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s>
</file>

<file path=ppt/charts/_rels/chart1.xml.rels><?xml version="1.0" encoding="UTF-8" standalone="yes"?>
<Relationships xmlns="http://schemas.openxmlformats.org/package/2006/relationships"><Relationship Id="rId1" Type="http://schemas.openxmlformats.org/officeDocument/2006/relationships/oleObject" Target="Book1" TargetMode="External"/><Relationship Id="rId2" Type="http://schemas.microsoft.com/office/2011/relationships/chartStyle" Target="style1.xml"/><Relationship Id="rId3" Type="http://schemas.microsoft.com/office/2011/relationships/chartColorStyle" Target="colors1.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33328757890439"/>
          <c:y val="0.0447181643213701"/>
          <c:w val="0.827168979905007"/>
          <c:h val="0.764419678230406"/>
        </c:manualLayout>
      </c:layout>
      <c:scatterChart>
        <c:scatterStyle val="smoothMarker"/>
        <c:varyColors val="0"/>
        <c:ser>
          <c:idx val="0"/>
          <c:order val="0"/>
          <c:tx>
            <c:strRef>
              <c:f>Sheet1!$C$1</c:f>
              <c:strCache>
                <c:ptCount val="1"/>
                <c:pt idx="0">
                  <c:v>Distance (Ang)</c:v>
                </c:pt>
              </c:strCache>
            </c:strRef>
          </c:tx>
          <c:spPr>
            <a:ln w="44450" cap="rnd">
              <a:solidFill>
                <a:schemeClr val="tx1"/>
              </a:solidFill>
              <a:round/>
            </a:ln>
            <a:effectLst/>
          </c:spPr>
          <c:marker>
            <c:symbol val="none"/>
          </c:marker>
          <c:xVal>
            <c:numRef>
              <c:f>Sheet1!$C$2:$C$202</c:f>
              <c:numCache>
                <c:formatCode>General</c:formatCode>
                <c:ptCount val="201"/>
                <c:pt idx="0">
                  <c:v>0.0</c:v>
                </c:pt>
                <c:pt idx="1">
                  <c:v>0.2</c:v>
                </c:pt>
                <c:pt idx="2">
                  <c:v>0.4</c:v>
                </c:pt>
                <c:pt idx="3">
                  <c:v>0.6</c:v>
                </c:pt>
                <c:pt idx="4">
                  <c:v>0.8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8.200000000000001</c:v>
                </c:pt>
                <c:pt idx="42">
                  <c:v>8.4</c:v>
                </c:pt>
                <c:pt idx="43">
                  <c:v>8.6</c:v>
                </c:pt>
                <c:pt idx="44">
                  <c:v>8.8</c:v>
                </c:pt>
                <c:pt idx="45">
                  <c:v>9.0</c:v>
                </c:pt>
                <c:pt idx="46">
                  <c:v>9.200000000000001</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numCache>
            </c:numRef>
          </c:xVal>
          <c:yVal>
            <c:numRef>
              <c:f>Sheet1!$D$2:$D$202</c:f>
              <c:numCache>
                <c:formatCode>General</c:formatCode>
                <c:ptCount val="201"/>
                <c:pt idx="0">
                  <c:v>0.0</c:v>
                </c:pt>
                <c:pt idx="1">
                  <c:v>0.0</c:v>
                </c:pt>
                <c:pt idx="2">
                  <c:v>0.0</c:v>
                </c:pt>
                <c:pt idx="3">
                  <c:v>0.0</c:v>
                </c:pt>
                <c:pt idx="4">
                  <c:v>0.0</c:v>
                </c:pt>
                <c:pt idx="5">
                  <c:v>0.0</c:v>
                </c:pt>
                <c:pt idx="6">
                  <c:v>0.0</c:v>
                </c:pt>
                <c:pt idx="7">
                  <c:v>0.0</c:v>
                </c:pt>
                <c:pt idx="8">
                  <c:v>0.0</c:v>
                </c:pt>
                <c:pt idx="9">
                  <c:v>0.0</c:v>
                </c:pt>
                <c:pt idx="10">
                  <c:v>0.0</c:v>
                </c:pt>
                <c:pt idx="11">
                  <c:v>0.0</c:v>
                </c:pt>
                <c:pt idx="12">
                  <c:v>0.0</c:v>
                </c:pt>
                <c:pt idx="13">
                  <c:v>0.0</c:v>
                </c:pt>
                <c:pt idx="14">
                  <c:v>0.0</c:v>
                </c:pt>
                <c:pt idx="15">
                  <c:v>0.0</c:v>
                </c:pt>
                <c:pt idx="16">
                  <c:v>0.0</c:v>
                </c:pt>
                <c:pt idx="17">
                  <c:v>0.0</c:v>
                </c:pt>
                <c:pt idx="18">
                  <c:v>0.0</c:v>
                </c:pt>
                <c:pt idx="19">
                  <c:v>0.0</c:v>
                </c:pt>
                <c:pt idx="20">
                  <c:v>0.0</c:v>
                </c:pt>
                <c:pt idx="21">
                  <c:v>0.0</c:v>
                </c:pt>
                <c:pt idx="22">
                  <c:v>0.0</c:v>
                </c:pt>
                <c:pt idx="23">
                  <c:v>0.0</c:v>
                </c:pt>
                <c:pt idx="24">
                  <c:v>0.0</c:v>
                </c:pt>
                <c:pt idx="25">
                  <c:v>0.0</c:v>
                </c:pt>
                <c:pt idx="26">
                  <c:v>0.0</c:v>
                </c:pt>
                <c:pt idx="27">
                  <c:v>0.0</c:v>
                </c:pt>
                <c:pt idx="28">
                  <c:v>0.0</c:v>
                </c:pt>
                <c:pt idx="29">
                  <c:v>0.0</c:v>
                </c:pt>
                <c:pt idx="30">
                  <c:v>0.0</c:v>
                </c:pt>
                <c:pt idx="31">
                  <c:v>0.0</c:v>
                </c:pt>
                <c:pt idx="32">
                  <c:v>0.0</c:v>
                </c:pt>
                <c:pt idx="33">
                  <c:v>0.0</c:v>
                </c:pt>
                <c:pt idx="34">
                  <c:v>0.0</c:v>
                </c:pt>
                <c:pt idx="35">
                  <c:v>0.0</c:v>
                </c:pt>
                <c:pt idx="36">
                  <c:v>0.0</c:v>
                </c:pt>
                <c:pt idx="37">
                  <c:v>0.0</c:v>
                </c:pt>
                <c:pt idx="38">
                  <c:v>0.0</c:v>
                </c:pt>
                <c:pt idx="39">
                  <c:v>0.0</c:v>
                </c:pt>
                <c:pt idx="40">
                  <c:v>0.0</c:v>
                </c:pt>
                <c:pt idx="41">
                  <c:v>0.0</c:v>
                </c:pt>
                <c:pt idx="42">
                  <c:v>0.0</c:v>
                </c:pt>
                <c:pt idx="43">
                  <c:v>0.0</c:v>
                </c:pt>
                <c:pt idx="44">
                  <c:v>0.0</c:v>
                </c:pt>
                <c:pt idx="45">
                  <c:v>0.0</c:v>
                </c:pt>
                <c:pt idx="46">
                  <c:v>0.0</c:v>
                </c:pt>
                <c:pt idx="47">
                  <c:v>0.0</c:v>
                </c:pt>
                <c:pt idx="48">
                  <c:v>0.0</c:v>
                </c:pt>
                <c:pt idx="49">
                  <c:v>0.0</c:v>
                </c:pt>
                <c:pt idx="50">
                  <c:v>0.0</c:v>
                </c:pt>
                <c:pt idx="51">
                  <c:v>0.0</c:v>
                </c:pt>
                <c:pt idx="52">
                  <c:v>0.0</c:v>
                </c:pt>
                <c:pt idx="53">
                  <c:v>0.0</c:v>
                </c:pt>
                <c:pt idx="54">
                  <c:v>0.0</c:v>
                </c:pt>
                <c:pt idx="55">
                  <c:v>0.0</c:v>
                </c:pt>
                <c:pt idx="56">
                  <c:v>0.0</c:v>
                </c:pt>
                <c:pt idx="57">
                  <c:v>0.0</c:v>
                </c:pt>
                <c:pt idx="58">
                  <c:v>0.0</c:v>
                </c:pt>
                <c:pt idx="59">
                  <c:v>0.0</c:v>
                </c:pt>
                <c:pt idx="60">
                  <c:v>0.0</c:v>
                </c:pt>
                <c:pt idx="61">
                  <c:v>0.0</c:v>
                </c:pt>
                <c:pt idx="62">
                  <c:v>0.0</c:v>
                </c:pt>
                <c:pt idx="63">
                  <c:v>0.0</c:v>
                </c:pt>
                <c:pt idx="64">
                  <c:v>0.0</c:v>
                </c:pt>
                <c:pt idx="65">
                  <c:v>0.0</c:v>
                </c:pt>
                <c:pt idx="66">
                  <c:v>0.0</c:v>
                </c:pt>
                <c:pt idx="67">
                  <c:v>0.0</c:v>
                </c:pt>
                <c:pt idx="68">
                  <c:v>0.0</c:v>
                </c:pt>
                <c:pt idx="69">
                  <c:v>0.0</c:v>
                </c:pt>
                <c:pt idx="70">
                  <c:v>0.0</c:v>
                </c:pt>
                <c:pt idx="71">
                  <c:v>0.0</c:v>
                </c:pt>
                <c:pt idx="72">
                  <c:v>0.0</c:v>
                </c:pt>
                <c:pt idx="73">
                  <c:v>0.0</c:v>
                </c:pt>
                <c:pt idx="74">
                  <c:v>0.0</c:v>
                </c:pt>
                <c:pt idx="75">
                  <c:v>0.0</c:v>
                </c:pt>
                <c:pt idx="76">
                  <c:v>0.0</c:v>
                </c:pt>
                <c:pt idx="77">
                  <c:v>0.0</c:v>
                </c:pt>
                <c:pt idx="78">
                  <c:v>0.0</c:v>
                </c:pt>
                <c:pt idx="79">
                  <c:v>0.0</c:v>
                </c:pt>
                <c:pt idx="80">
                  <c:v>0.0</c:v>
                </c:pt>
                <c:pt idx="81">
                  <c:v>0.0</c:v>
                </c:pt>
                <c:pt idx="82">
                  <c:v>0.0</c:v>
                </c:pt>
                <c:pt idx="83">
                  <c:v>0.0</c:v>
                </c:pt>
                <c:pt idx="84">
                  <c:v>0.0</c:v>
                </c:pt>
                <c:pt idx="85">
                  <c:v>0.0</c:v>
                </c:pt>
                <c:pt idx="86">
                  <c:v>0.0</c:v>
                </c:pt>
                <c:pt idx="87">
                  <c:v>0.0</c:v>
                </c:pt>
                <c:pt idx="88">
                  <c:v>0.0</c:v>
                </c:pt>
                <c:pt idx="89">
                  <c:v>0.0</c:v>
                </c:pt>
                <c:pt idx="90">
                  <c:v>0.0</c:v>
                </c:pt>
                <c:pt idx="91">
                  <c:v>0.0</c:v>
                </c:pt>
                <c:pt idx="92">
                  <c:v>0.0</c:v>
                </c:pt>
                <c:pt idx="93">
                  <c:v>0.0</c:v>
                </c:pt>
                <c:pt idx="94">
                  <c:v>0.0</c:v>
                </c:pt>
                <c:pt idx="95">
                  <c:v>0.0</c:v>
                </c:pt>
                <c:pt idx="96">
                  <c:v>0.0</c:v>
                </c:pt>
                <c:pt idx="97">
                  <c:v>0.0</c:v>
                </c:pt>
                <c:pt idx="98">
                  <c:v>0.0</c:v>
                </c:pt>
                <c:pt idx="99">
                  <c:v>0.0</c:v>
                </c:pt>
                <c:pt idx="100">
                  <c:v>0.0</c:v>
                </c:pt>
                <c:pt idx="101">
                  <c:v>0.0</c:v>
                </c:pt>
                <c:pt idx="102">
                  <c:v>0.0</c:v>
                </c:pt>
                <c:pt idx="103">
                  <c:v>0.0</c:v>
                </c:pt>
                <c:pt idx="104">
                  <c:v>0.0</c:v>
                </c:pt>
                <c:pt idx="105">
                  <c:v>0.0</c:v>
                </c:pt>
                <c:pt idx="106">
                  <c:v>0.0</c:v>
                </c:pt>
                <c:pt idx="107">
                  <c:v>0.0</c:v>
                </c:pt>
                <c:pt idx="108">
                  <c:v>0.0</c:v>
                </c:pt>
                <c:pt idx="109">
                  <c:v>0.0</c:v>
                </c:pt>
                <c:pt idx="110">
                  <c:v>0.0</c:v>
                </c:pt>
                <c:pt idx="111">
                  <c:v>0.0</c:v>
                </c:pt>
                <c:pt idx="112">
                  <c:v>0.0</c:v>
                </c:pt>
                <c:pt idx="113">
                  <c:v>0.0</c:v>
                </c:pt>
                <c:pt idx="114">
                  <c:v>0.0</c:v>
                </c:pt>
                <c:pt idx="115">
                  <c:v>0.0</c:v>
                </c:pt>
                <c:pt idx="116">
                  <c:v>0.0</c:v>
                </c:pt>
                <c:pt idx="117">
                  <c:v>0.0</c:v>
                </c:pt>
                <c:pt idx="118">
                  <c:v>0.0</c:v>
                </c:pt>
                <c:pt idx="119">
                  <c:v>0.0</c:v>
                </c:pt>
                <c:pt idx="120">
                  <c:v>0.0</c:v>
                </c:pt>
                <c:pt idx="121">
                  <c:v>0.0</c:v>
                </c:pt>
                <c:pt idx="122">
                  <c:v>0.0</c:v>
                </c:pt>
                <c:pt idx="123">
                  <c:v>0.0</c:v>
                </c:pt>
                <c:pt idx="124">
                  <c:v>0.0</c:v>
                </c:pt>
                <c:pt idx="125">
                  <c:v>0.0</c:v>
                </c:pt>
                <c:pt idx="126">
                  <c:v>0.0</c:v>
                </c:pt>
                <c:pt idx="127">
                  <c:v>0.0</c:v>
                </c:pt>
                <c:pt idx="128">
                  <c:v>0.0</c:v>
                </c:pt>
                <c:pt idx="129">
                  <c:v>0.0</c:v>
                </c:pt>
                <c:pt idx="130">
                  <c:v>0.0</c:v>
                </c:pt>
                <c:pt idx="131">
                  <c:v>0.0</c:v>
                </c:pt>
                <c:pt idx="132">
                  <c:v>0.0</c:v>
                </c:pt>
                <c:pt idx="133">
                  <c:v>0.0</c:v>
                </c:pt>
                <c:pt idx="134">
                  <c:v>0.0</c:v>
                </c:pt>
                <c:pt idx="135">
                  <c:v>0.0</c:v>
                </c:pt>
                <c:pt idx="136">
                  <c:v>0.0</c:v>
                </c:pt>
                <c:pt idx="137">
                  <c:v>0.0</c:v>
                </c:pt>
                <c:pt idx="138">
                  <c:v>0.0</c:v>
                </c:pt>
                <c:pt idx="139">
                  <c:v>0.0</c:v>
                </c:pt>
                <c:pt idx="140">
                  <c:v>0.0</c:v>
                </c:pt>
                <c:pt idx="141">
                  <c:v>0.0</c:v>
                </c:pt>
                <c:pt idx="142">
                  <c:v>0.0</c:v>
                </c:pt>
                <c:pt idx="143">
                  <c:v>0.0</c:v>
                </c:pt>
                <c:pt idx="144">
                  <c:v>0.0</c:v>
                </c:pt>
                <c:pt idx="145">
                  <c:v>0.0</c:v>
                </c:pt>
                <c:pt idx="146">
                  <c:v>0.0</c:v>
                </c:pt>
                <c:pt idx="147">
                  <c:v>0.0</c:v>
                </c:pt>
                <c:pt idx="148">
                  <c:v>0.0</c:v>
                </c:pt>
                <c:pt idx="149">
                  <c:v>0.0</c:v>
                </c:pt>
                <c:pt idx="150">
                  <c:v>0.0</c:v>
                </c:pt>
                <c:pt idx="151">
                  <c:v>0.0399999999999997</c:v>
                </c:pt>
                <c:pt idx="152">
                  <c:v>0.159999999999999</c:v>
                </c:pt>
                <c:pt idx="153">
                  <c:v>0.360000000000002</c:v>
                </c:pt>
                <c:pt idx="154">
                  <c:v>0.640000000000001</c:v>
                </c:pt>
                <c:pt idx="155">
                  <c:v>1.0</c:v>
                </c:pt>
                <c:pt idx="156">
                  <c:v>1.439999999999997</c:v>
                </c:pt>
                <c:pt idx="157">
                  <c:v>1.959999999999995</c:v>
                </c:pt>
                <c:pt idx="158">
                  <c:v>2.560000000000004</c:v>
                </c:pt>
                <c:pt idx="159">
                  <c:v>3.240000000000003</c:v>
                </c:pt>
                <c:pt idx="160">
                  <c:v>4.0</c:v>
                </c:pt>
                <c:pt idx="161">
                  <c:v>4.84000000000001</c:v>
                </c:pt>
                <c:pt idx="162">
                  <c:v>5.759999999999993</c:v>
                </c:pt>
                <c:pt idx="163">
                  <c:v>6.760000000000008</c:v>
                </c:pt>
                <c:pt idx="164">
                  <c:v>7.839999999999984</c:v>
                </c:pt>
                <c:pt idx="165">
                  <c:v>9.0</c:v>
                </c:pt>
                <c:pt idx="166">
                  <c:v>10.24000000000002</c:v>
                </c:pt>
                <c:pt idx="167">
                  <c:v>11.56</c:v>
                </c:pt>
                <c:pt idx="168">
                  <c:v>12.96000000000001</c:v>
                </c:pt>
                <c:pt idx="169">
                  <c:v>14.43999999999998</c:v>
                </c:pt>
                <c:pt idx="170">
                  <c:v>16.0</c:v>
                </c:pt>
                <c:pt idx="171">
                  <c:v>17.64000000000003</c:v>
                </c:pt>
                <c:pt idx="172">
                  <c:v>19.35999999999999</c:v>
                </c:pt>
                <c:pt idx="173">
                  <c:v>21.16000000000001</c:v>
                </c:pt>
                <c:pt idx="174">
                  <c:v>23.03999999999997</c:v>
                </c:pt>
                <c:pt idx="175">
                  <c:v>25.0</c:v>
                </c:pt>
                <c:pt idx="176">
                  <c:v>27.04000000000003</c:v>
                </c:pt>
                <c:pt idx="177">
                  <c:v>29.15999999999999</c:v>
                </c:pt>
                <c:pt idx="178">
                  <c:v>31.36000000000002</c:v>
                </c:pt>
                <c:pt idx="179">
                  <c:v>33.63999999999997</c:v>
                </c:pt>
                <c:pt idx="180">
                  <c:v>36.0</c:v>
                </c:pt>
                <c:pt idx="181">
                  <c:v>38.44000000000003</c:v>
                </c:pt>
                <c:pt idx="182">
                  <c:v>40.95999999999998</c:v>
                </c:pt>
                <c:pt idx="183">
                  <c:v>43.56000000000002</c:v>
                </c:pt>
                <c:pt idx="184">
                  <c:v>46.23999999999996</c:v>
                </c:pt>
                <c:pt idx="185">
                  <c:v>49.0</c:v>
                </c:pt>
                <c:pt idx="186">
                  <c:v>51.84000000000002</c:v>
                </c:pt>
                <c:pt idx="187">
                  <c:v>54.75999999999998</c:v>
                </c:pt>
                <c:pt idx="188">
                  <c:v>57.76000000000002</c:v>
                </c:pt>
                <c:pt idx="189">
                  <c:v>60.83999999999996</c:v>
                </c:pt>
                <c:pt idx="190">
                  <c:v>64.0</c:v>
                </c:pt>
                <c:pt idx="191">
                  <c:v>67.24000000000006</c:v>
                </c:pt>
                <c:pt idx="192">
                  <c:v>70.55999999999997</c:v>
                </c:pt>
                <c:pt idx="193">
                  <c:v>73.96000000000002</c:v>
                </c:pt>
                <c:pt idx="194">
                  <c:v>77.43999999999996</c:v>
                </c:pt>
                <c:pt idx="195">
                  <c:v>81.0</c:v>
                </c:pt>
                <c:pt idx="196">
                  <c:v>84.64000000000005</c:v>
                </c:pt>
                <c:pt idx="197">
                  <c:v>88.35999999999997</c:v>
                </c:pt>
                <c:pt idx="198">
                  <c:v>92.16000000000001</c:v>
                </c:pt>
                <c:pt idx="199">
                  <c:v>96.03999999999996</c:v>
                </c:pt>
                <c:pt idx="200">
                  <c:v>100.0</c:v>
                </c:pt>
              </c:numCache>
            </c:numRef>
          </c:yVal>
          <c:smooth val="1"/>
        </c:ser>
        <c:dLbls>
          <c:showLegendKey val="0"/>
          <c:showVal val="0"/>
          <c:showCatName val="0"/>
          <c:showSerName val="0"/>
          <c:showPercent val="0"/>
          <c:showBubbleSize val="0"/>
        </c:dLbls>
        <c:axId val="-2027709800"/>
        <c:axId val="-2024656872"/>
      </c:scatterChart>
      <c:valAx>
        <c:axId val="-2027709800"/>
        <c:scaling>
          <c:orientation val="minMax"/>
          <c:max val="42.0"/>
          <c:min val="0.0"/>
        </c:scaling>
        <c:delete val="0"/>
        <c:axPos val="b"/>
        <c:title>
          <c:tx>
            <c:rich>
              <a:bodyPr rot="0" spcFirstLastPara="1" vertOverflow="ellipsis" vert="horz" wrap="square" anchor="ctr" anchorCtr="1"/>
              <a:lstStyle/>
              <a:p>
                <a:pPr>
                  <a:defRPr sz="1200" b="0" i="0" u="none" strike="noStrike" kern="1200" baseline="0">
                    <a:solidFill>
                      <a:schemeClr val="tx1"/>
                    </a:solidFill>
                    <a:latin typeface="+mn-lt"/>
                    <a:ea typeface="+mn-ea"/>
                    <a:cs typeface="+mn-cs"/>
                  </a:defRPr>
                </a:pPr>
                <a:r>
                  <a:rPr lang="en-US" sz="1200">
                    <a:solidFill>
                      <a:schemeClr val="tx1"/>
                    </a:solidFill>
                  </a:rPr>
                  <a:t>Distance (Ang)</a:t>
                </a:r>
              </a:p>
            </c:rich>
          </c:tx>
          <c:overlay val="0"/>
          <c:spPr>
            <a:noFill/>
            <a:ln>
              <a:noFill/>
            </a:ln>
            <a:effectLst/>
          </c:sp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crossAx val="-2024656872"/>
        <c:crosses val="autoZero"/>
        <c:crossBetween val="midCat"/>
      </c:valAx>
      <c:valAx>
        <c:axId val="-2024656872"/>
        <c:scaling>
          <c:orientation val="minMax"/>
          <c:min val="0.0"/>
        </c:scaling>
        <c:delete val="0"/>
        <c:axPos val="l"/>
        <c:title>
          <c:tx>
            <c:rich>
              <a:bodyPr rot="-5400000" spcFirstLastPara="1" vertOverflow="ellipsis" vert="horz" wrap="square" anchor="ctr" anchorCtr="1"/>
              <a:lstStyle/>
              <a:p>
                <a:pPr>
                  <a:defRPr sz="1200" b="0" i="0" u="none" strike="noStrike" kern="1200" baseline="0">
                    <a:solidFill>
                      <a:schemeClr val="tx1"/>
                    </a:solidFill>
                    <a:latin typeface="+mn-lt"/>
                    <a:ea typeface="+mn-ea"/>
                    <a:cs typeface="+mn-cs"/>
                  </a:defRPr>
                </a:pPr>
                <a:r>
                  <a:rPr lang="en-US" sz="1200">
                    <a:solidFill>
                      <a:schemeClr val="tx1"/>
                    </a:solidFill>
                  </a:rPr>
                  <a:t>Energy Penalty</a:t>
                </a:r>
              </a:p>
            </c:rich>
          </c:tx>
          <c:overlay val="0"/>
          <c:spPr>
            <a:noFill/>
            <a:ln>
              <a:noFill/>
            </a:ln>
            <a:effectLst/>
          </c:sp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crossAx val="-2027709800"/>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23.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0.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FE99123-33CD-4639-9CFB-E1C8FD5C69C9}" type="datetimeFigureOut">
              <a:rPr lang="en-US" smtClean="0"/>
              <a:t>12/7/17</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18C442-ACEB-465D-B419-4482FDDE0443}" type="slidenum">
              <a:rPr lang="en-US" smtClean="0"/>
              <a:t>‹#›</a:t>
            </a:fld>
            <a:endParaRPr lang="en-US"/>
          </a:p>
        </p:txBody>
      </p:sp>
    </p:spTree>
    <p:extLst>
      <p:ext uri="{BB962C8B-B14F-4D97-AF65-F5344CB8AC3E}">
        <p14:creationId xmlns:p14="http://schemas.microsoft.com/office/powerpoint/2010/main" val="25471444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E18C442-ACEB-465D-B419-4482FDDE0443}" type="slidenum">
              <a:rPr lang="en-US" smtClean="0"/>
              <a:t>1</a:t>
            </a:fld>
            <a:endParaRPr lang="en-US"/>
          </a:p>
        </p:txBody>
      </p:sp>
    </p:spTree>
    <p:extLst>
      <p:ext uri="{BB962C8B-B14F-4D97-AF65-F5344CB8AC3E}">
        <p14:creationId xmlns:p14="http://schemas.microsoft.com/office/powerpoint/2010/main" val="12197721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18C442-ACEB-465D-B419-4482FDDE0443}" type="slidenum">
              <a:rPr lang="en-US" smtClean="0"/>
              <a:t>22</a:t>
            </a:fld>
            <a:endParaRPr lang="en-US"/>
          </a:p>
        </p:txBody>
      </p:sp>
    </p:spTree>
    <p:extLst>
      <p:ext uri="{BB962C8B-B14F-4D97-AF65-F5344CB8AC3E}">
        <p14:creationId xmlns:p14="http://schemas.microsoft.com/office/powerpoint/2010/main" val="33911689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E18C442-ACEB-465D-B419-4482FDDE0443}" type="slidenum">
              <a:rPr lang="en-US" smtClean="0"/>
              <a:t>25</a:t>
            </a:fld>
            <a:endParaRPr lang="en-US"/>
          </a:p>
        </p:txBody>
      </p:sp>
    </p:spTree>
    <p:extLst>
      <p:ext uri="{BB962C8B-B14F-4D97-AF65-F5344CB8AC3E}">
        <p14:creationId xmlns:p14="http://schemas.microsoft.com/office/powerpoint/2010/main" val="38821815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47106" name="Rectangle 2"/>
          <p:cNvSpPr>
            <a:spLocks noGrp="1" noChangeArrowheads="1"/>
          </p:cNvSpPr>
          <p:nvPr>
            <p:ph type="body" idx="1"/>
          </p:nvPr>
        </p:nvSpPr>
        <p:spPr bwMode="auto">
          <a:xfrm>
            <a:off x="685800" y="4343400"/>
            <a:ext cx="5486400" cy="4114800"/>
          </a:xfrm>
          <a:prstGeom prst="rect">
            <a:avLst/>
          </a:prstGeom>
          <a:noFill/>
          <a:ln>
            <a:miter lim="800000"/>
            <a:headEnd/>
            <a:tailEnd/>
          </a:ln>
        </p:spPr>
        <p:txBody>
          <a:bodyPr>
            <a:prstTxWarp prst="textNoShape">
              <a:avLst/>
            </a:prstTxWarp>
          </a:bodyPr>
          <a:lstStyle/>
          <a:p>
            <a:r>
              <a:rPr lang="en-US" sz="2000">
                <a:latin typeface="Lucida Grande" charset="0"/>
                <a:ea typeface="Lucida Grande" charset="0"/>
                <a:cs typeface="Lucida Grande" charset="0"/>
                <a:sym typeface="Lucida Grande" charset="0"/>
              </a:rPr>
              <a:t>Figure 4: </a:t>
            </a:r>
            <a:r>
              <a:rPr lang="en-US" sz="2000" b="1">
                <a:latin typeface="Lucida Grande" charset="0"/>
                <a:ea typeface="Lucida Grande" charset="0"/>
                <a:cs typeface="Lucida Grande" charset="0"/>
                <a:sym typeface="Lucida Grande" charset="0"/>
              </a:rPr>
              <a:t>Models made with homology information and chemical shift data improve over comparative models.</a:t>
            </a:r>
            <a:r>
              <a:rPr lang="en-US" sz="2000">
                <a:latin typeface="Lucida Grande" charset="0"/>
                <a:ea typeface="Lucida Grande" charset="0"/>
                <a:cs typeface="Lucida Grande" charset="0"/>
                <a:sym typeface="Lucida Grande" charset="0"/>
              </a:rPr>
              <a:t> Independent calculations were performed using chemical shift data and homology modeling restraints derived from templates of varying evolutionary distance. CS-Rosetta ensembles were made by taking the lowest ten energy models from each independent calculation, and convergence was calculated as the average number of residues superimposable with 1.5A between structures in the ensemble. </a:t>
            </a:r>
          </a:p>
          <a:p>
            <a:endParaRPr lang="en-US" sz="2000" b="1">
              <a:latin typeface="Lucida Grande" charset="0"/>
              <a:ea typeface="Lucida Grande" charset="0"/>
              <a:cs typeface="Lucida Grande" charset="0"/>
              <a:sym typeface="Lucida Grande" charset="0"/>
            </a:endParaRPr>
          </a:p>
          <a:p>
            <a:r>
              <a:rPr lang="en-US" sz="2000" b="1">
                <a:latin typeface="Lucida Grande" charset="0"/>
                <a:ea typeface="Lucida Grande" charset="0"/>
                <a:cs typeface="Lucida Grande" charset="0"/>
                <a:sym typeface="Lucida Grande" charset="0"/>
              </a:rPr>
              <a:t>B</a:t>
            </a:r>
            <a:r>
              <a:rPr lang="en-US" sz="2000">
                <a:latin typeface="Lucida Grande" charset="0"/>
                <a:ea typeface="Lucida Grande" charset="0"/>
                <a:cs typeface="Lucida Grande" charset="0"/>
                <a:sym typeface="Lucida Grande" charset="0"/>
              </a:rPr>
              <a:t>: Ensemble convergence correlates with model accuracy. Each point represents the accuracy of models built with only homology information versus the accuracy of the CS-Rosetta ensemble built with the same homology information plus chemical shift data. The CS-Rosetta consistently improve over the homology models, and model accuracy correlates better with convergence (Spearman’s rho = 0.82) than with sequence identity (Spearman’s rho = 0.72). </a:t>
            </a:r>
          </a:p>
          <a:p>
            <a:endParaRPr lang="en-US" sz="2000" b="1">
              <a:latin typeface="Lucida Grande" charset="0"/>
              <a:ea typeface="Lucida Grande" charset="0"/>
              <a:cs typeface="Lucida Grande" charset="0"/>
              <a:sym typeface="Lucida Grande" charset="0"/>
            </a:endParaRPr>
          </a:p>
          <a:p>
            <a:r>
              <a:rPr lang="en-US" sz="2000" b="1">
                <a:latin typeface="Lucida Grande" charset="0"/>
                <a:ea typeface="Lucida Grande" charset="0"/>
                <a:cs typeface="Lucida Grande" charset="0"/>
                <a:sym typeface="Lucida Grande" charset="0"/>
              </a:rPr>
              <a:t>C</a:t>
            </a:r>
            <a:r>
              <a:rPr lang="en-US" sz="2000">
                <a:latin typeface="Lucida Grande" charset="0"/>
                <a:ea typeface="Lucida Grande" charset="0"/>
                <a:cs typeface="Lucida Grande" charset="0"/>
                <a:sym typeface="Lucida Grande" charset="0"/>
              </a:rPr>
              <a:t>: Combining chemical shift data and homology modeling information consistently improves success. Each cases from (</a:t>
            </a:r>
            <a:r>
              <a:rPr lang="en-US" sz="2000" b="1">
                <a:latin typeface="Lucida Grande" charset="0"/>
                <a:ea typeface="Lucida Grande" charset="0"/>
                <a:cs typeface="Lucida Grande" charset="0"/>
                <a:sym typeface="Lucida Grande" charset="0"/>
              </a:rPr>
              <a:t>A</a:t>
            </a:r>
            <a:r>
              <a:rPr lang="en-US" sz="2000">
                <a:latin typeface="Lucida Grande" charset="0"/>
                <a:ea typeface="Lucida Grande" charset="0"/>
                <a:cs typeface="Lucida Grande" charset="0"/>
                <a:sym typeface="Lucida Grande" charset="0"/>
              </a:rPr>
              <a:t>) was placed in a bin based on the evolutionary distance of the homology information used in the simulation. Cases were considered solved if the model agreed within 1.5A of the deposited NMR ensemble for at least 75% of the ordered NMR structure. A protocol using both backbone chemical shifts and homology information (blue line) improves consistently on homology models (red line). Consistent success is seen when only converged cases are considered (dashed blue line). </a:t>
            </a:r>
          </a:p>
        </p:txBody>
      </p:sp>
    </p:spTree>
    <p:extLst>
      <p:ext uri="{BB962C8B-B14F-4D97-AF65-F5344CB8AC3E}">
        <p14:creationId xmlns:p14="http://schemas.microsoft.com/office/powerpoint/2010/main" val="8729980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Orientation of </a:t>
            </a:r>
            <a:r>
              <a:rPr lang="en-US" dirty="0" err="1" smtClean="0"/>
              <a:t>nh</a:t>
            </a:r>
            <a:r>
              <a:rPr lang="en-US" dirty="0" smtClean="0"/>
              <a:t> bond vectors</a:t>
            </a:r>
            <a:endParaRPr lang="en-US" dirty="0"/>
          </a:p>
        </p:txBody>
      </p:sp>
      <p:sp>
        <p:nvSpPr>
          <p:cNvPr id="4" name="Slide Number Placeholder 3"/>
          <p:cNvSpPr>
            <a:spLocks noGrp="1"/>
          </p:cNvSpPr>
          <p:nvPr>
            <p:ph type="sldNum" sz="quarter" idx="10"/>
          </p:nvPr>
        </p:nvSpPr>
        <p:spPr/>
        <p:txBody>
          <a:bodyPr/>
          <a:lstStyle/>
          <a:p>
            <a:fld id="{EE18C442-ACEB-465D-B419-4482FDDE0443}" type="slidenum">
              <a:rPr lang="en-US" smtClean="0"/>
              <a:t>29</a:t>
            </a:fld>
            <a:endParaRPr lang="en-US"/>
          </a:p>
        </p:txBody>
      </p:sp>
    </p:spTree>
    <p:extLst>
      <p:ext uri="{BB962C8B-B14F-4D97-AF65-F5344CB8AC3E}">
        <p14:creationId xmlns:p14="http://schemas.microsoft.com/office/powerpoint/2010/main" val="17955998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E18C442-ACEB-465D-B419-4482FDDE0443}" type="slidenum">
              <a:rPr lang="en-US" smtClean="0"/>
              <a:t>31</a:t>
            </a:fld>
            <a:endParaRPr lang="en-US"/>
          </a:p>
        </p:txBody>
      </p:sp>
    </p:spTree>
    <p:extLst>
      <p:ext uri="{BB962C8B-B14F-4D97-AF65-F5344CB8AC3E}">
        <p14:creationId xmlns:p14="http://schemas.microsoft.com/office/powerpoint/2010/main" val="12197721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2.png"/></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2.png"/></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2.png"/></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2.png"/></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2.png"/></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5.xml"/><Relationship Id="rId2" Type="http://schemas.openxmlformats.org/officeDocument/2006/relationships/image" Target="../media/image2.png"/></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2.png"/></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2.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512156A2-8E5A-4AD6-9894-E41C6670DBD7}" type="datetime3">
              <a:rPr lang="en-US" smtClean="0"/>
              <a:t>7 December 2017</a:t>
            </a:fld>
            <a:endParaRPr lang="en-US"/>
          </a:p>
        </p:txBody>
      </p:sp>
      <p:sp>
        <p:nvSpPr>
          <p:cNvPr id="5" name="Footer Placeholder 4"/>
          <p:cNvSpPr>
            <a:spLocks noGrp="1"/>
          </p:cNvSpPr>
          <p:nvPr>
            <p:ph type="ftr" sz="quarter" idx="11"/>
          </p:nvPr>
        </p:nvSpPr>
        <p:spPr/>
        <p:txBody>
          <a:bodyPr/>
          <a:lstStyle/>
          <a:p>
            <a:r>
              <a:rPr lang="en-US" smtClean="0"/>
              <a:t>© Jens Meiler</a:t>
            </a:r>
            <a:endParaRPr lang="en-US"/>
          </a:p>
        </p:txBody>
      </p:sp>
      <p:sp>
        <p:nvSpPr>
          <p:cNvPr id="6" name="Slide Number Placeholder 5"/>
          <p:cNvSpPr>
            <a:spLocks noGrp="1"/>
          </p:cNvSpPr>
          <p:nvPr>
            <p:ph type="sldNum" sz="quarter" idx="12"/>
          </p:nvPr>
        </p:nvSpPr>
        <p:spPr/>
        <p:txBody>
          <a:bodyPr/>
          <a:lstStyle/>
          <a:p>
            <a:fld id="{4B32B2BB-DF73-4211-BA18-81420A58DB13}" type="slidenum">
              <a:rPr lang="en-US" smtClean="0"/>
              <a:t>‹#›</a:t>
            </a:fld>
            <a:endParaRPr lang="en-US"/>
          </a:p>
        </p:txBody>
      </p:sp>
    </p:spTree>
    <p:extLst>
      <p:ext uri="{BB962C8B-B14F-4D97-AF65-F5344CB8AC3E}">
        <p14:creationId xmlns:p14="http://schemas.microsoft.com/office/powerpoint/2010/main" val="37315715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B3A1672-7CD0-44B3-80CB-330306F92C46}" type="datetime3">
              <a:rPr lang="en-US" smtClean="0"/>
              <a:t>7 December 2017</a:t>
            </a:fld>
            <a:endParaRPr lang="en-US"/>
          </a:p>
        </p:txBody>
      </p:sp>
      <p:sp>
        <p:nvSpPr>
          <p:cNvPr id="5" name="Footer Placeholder 4"/>
          <p:cNvSpPr>
            <a:spLocks noGrp="1"/>
          </p:cNvSpPr>
          <p:nvPr>
            <p:ph type="ftr" sz="quarter" idx="11"/>
          </p:nvPr>
        </p:nvSpPr>
        <p:spPr/>
        <p:txBody>
          <a:bodyPr/>
          <a:lstStyle/>
          <a:p>
            <a:r>
              <a:rPr lang="en-US" smtClean="0"/>
              <a:t>© Jens Meiler</a:t>
            </a:r>
            <a:endParaRPr lang="en-US"/>
          </a:p>
        </p:txBody>
      </p:sp>
      <p:sp>
        <p:nvSpPr>
          <p:cNvPr id="6" name="Slide Number Placeholder 5"/>
          <p:cNvSpPr>
            <a:spLocks noGrp="1"/>
          </p:cNvSpPr>
          <p:nvPr>
            <p:ph type="sldNum" sz="quarter" idx="12"/>
          </p:nvPr>
        </p:nvSpPr>
        <p:spPr/>
        <p:txBody>
          <a:bodyPr/>
          <a:lstStyle/>
          <a:p>
            <a:fld id="{4B32B2BB-DF73-4211-BA18-81420A58DB13}" type="slidenum">
              <a:rPr lang="en-US" smtClean="0"/>
              <a:t>‹#›</a:t>
            </a:fld>
            <a:endParaRPr lang="en-US"/>
          </a:p>
        </p:txBody>
      </p:sp>
    </p:spTree>
    <p:extLst>
      <p:ext uri="{BB962C8B-B14F-4D97-AF65-F5344CB8AC3E}">
        <p14:creationId xmlns:p14="http://schemas.microsoft.com/office/powerpoint/2010/main" val="1315115613"/>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16" descr="vu02b"/>
          <p:cNvPicPr>
            <a:picLocks noChangeAspect="1" noChangeArrowheads="1"/>
          </p:cNvPicPr>
          <p:nvPr userDrawn="1"/>
        </p:nvPicPr>
        <p:blipFill>
          <a:blip r:embed="rId2" cstate="print"/>
          <a:srcRect/>
          <a:stretch>
            <a:fillRect/>
          </a:stretch>
        </p:blipFill>
        <p:spPr bwMode="auto">
          <a:xfrm>
            <a:off x="1447800" y="4387850"/>
            <a:ext cx="6197600" cy="1508125"/>
          </a:xfrm>
          <a:prstGeom prst="rect">
            <a:avLst/>
          </a:prstGeom>
          <a:noFill/>
          <a:ln w="9525">
            <a:noFill/>
            <a:miter lim="800000"/>
            <a:headEnd/>
            <a:tailEnd/>
          </a:ln>
        </p:spPr>
      </p:pic>
      <p:sp>
        <p:nvSpPr>
          <p:cNvPr id="5" name="Text Box 17"/>
          <p:cNvSpPr txBox="1">
            <a:spLocks noChangeArrowheads="1"/>
          </p:cNvSpPr>
          <p:nvPr userDrawn="1"/>
        </p:nvSpPr>
        <p:spPr bwMode="auto">
          <a:xfrm>
            <a:off x="1371600" y="5530850"/>
            <a:ext cx="6400800" cy="923330"/>
          </a:xfrm>
          <a:prstGeom prst="rect">
            <a:avLst/>
          </a:prstGeom>
          <a:noFill/>
          <a:ln w="9525">
            <a:noFill/>
            <a:miter lim="800000"/>
            <a:headEnd/>
            <a:tailEnd/>
          </a:ln>
          <a:effectLst/>
        </p:spPr>
        <p:txBody>
          <a:bodyPr wrap="square">
            <a:spAutoFit/>
          </a:bodyPr>
          <a:lstStyle/>
          <a:p>
            <a:pPr algn="ctr" fontAlgn="base">
              <a:spcBef>
                <a:spcPct val="0"/>
              </a:spcBef>
              <a:spcAft>
                <a:spcPct val="0"/>
              </a:spcAft>
              <a:defRPr/>
            </a:pPr>
            <a:r>
              <a:rPr lang="en-US" dirty="0">
                <a:solidFill>
                  <a:srgbClr val="000000"/>
                </a:solidFill>
                <a:latin typeface="Verdana" pitchFamily="34" charset="0"/>
              </a:rPr>
              <a:t>Center for Structural Biology</a:t>
            </a:r>
          </a:p>
          <a:p>
            <a:pPr algn="ctr" fontAlgn="base">
              <a:spcBef>
                <a:spcPct val="0"/>
              </a:spcBef>
              <a:spcAft>
                <a:spcPct val="0"/>
              </a:spcAft>
              <a:defRPr/>
            </a:pPr>
            <a:r>
              <a:rPr lang="en-US" dirty="0">
                <a:solidFill>
                  <a:srgbClr val="000000"/>
                </a:solidFill>
                <a:latin typeface="Verdana" pitchFamily="34" charset="0"/>
              </a:rPr>
              <a:t>Departments of Chemistry, Pharmacology, and Biomedical Informatics</a:t>
            </a:r>
          </a:p>
        </p:txBody>
      </p:sp>
      <p:sp>
        <p:nvSpPr>
          <p:cNvPr id="701442" name="Rectangle 2"/>
          <p:cNvSpPr>
            <a:spLocks noGrp="1" noChangeArrowheads="1"/>
          </p:cNvSpPr>
          <p:nvPr>
            <p:ph type="ctrTitle"/>
          </p:nvPr>
        </p:nvSpPr>
        <p:spPr>
          <a:xfrm>
            <a:off x="685800" y="762000"/>
            <a:ext cx="7772400" cy="2838450"/>
          </a:xfrm>
          <a:solidFill>
            <a:srgbClr val="99CCFF"/>
          </a:solidFill>
          <a:ln w="38100">
            <a:solidFill>
              <a:schemeClr val="accent2"/>
            </a:solidFill>
          </a:ln>
        </p:spPr>
        <p:txBody>
          <a:bodyPr/>
          <a:lstStyle>
            <a:lvl1pPr algn="ctr">
              <a:defRPr/>
            </a:lvl1pPr>
          </a:lstStyle>
          <a:p>
            <a:r>
              <a:rPr lang="en-US"/>
              <a:t>Click to edit Master title style</a:t>
            </a:r>
          </a:p>
        </p:txBody>
      </p:sp>
      <p:sp>
        <p:nvSpPr>
          <p:cNvPr id="701443" name="Rectangle 3"/>
          <p:cNvSpPr>
            <a:spLocks noGrp="1" noChangeArrowheads="1"/>
          </p:cNvSpPr>
          <p:nvPr>
            <p:ph type="subTitle" idx="1"/>
          </p:nvPr>
        </p:nvSpPr>
        <p:spPr>
          <a:xfrm>
            <a:off x="1371600" y="4235450"/>
            <a:ext cx="6400800" cy="457200"/>
          </a:xfrm>
          <a:solidFill>
            <a:schemeClr val="bg1"/>
          </a:solidFill>
        </p:spPr>
        <p:txBody>
          <a:bodyPr/>
          <a:lstStyle>
            <a:lvl1pPr marL="0" indent="0" algn="ctr">
              <a:buFont typeface="Wingdings" pitchFamily="2" charset="2"/>
              <a:buNone/>
              <a:defRPr>
                <a:solidFill>
                  <a:schemeClr val="tx1"/>
                </a:solidFill>
              </a:defRPr>
            </a:lvl1pPr>
          </a:lstStyle>
          <a:p>
            <a:r>
              <a:rPr lang="en-US"/>
              <a:t>Jens Meiler</a:t>
            </a:r>
          </a:p>
        </p:txBody>
      </p:sp>
    </p:spTree>
    <p:extLst>
      <p:ext uri="{BB962C8B-B14F-4D97-AF65-F5344CB8AC3E}">
        <p14:creationId xmlns:p14="http://schemas.microsoft.com/office/powerpoint/2010/main" val="56638032"/>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fld id="{E8F46241-D469-4386-8A8B-EE27231ACDD2}" type="datetime3">
              <a:rPr lang="en-US" smtClean="0">
                <a:solidFill>
                  <a:srgbClr val="000000"/>
                </a:solidFill>
              </a:rPr>
              <a:t>7 December 2017</a:t>
            </a:fld>
            <a:endParaRPr lang="de-DE">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r>
              <a:rPr lang="de-DE">
                <a:solidFill>
                  <a:srgbClr val="000000"/>
                </a:solidFill>
              </a:rPr>
              <a:t>© Jens Meiler</a:t>
            </a:r>
          </a:p>
        </p:txBody>
      </p:sp>
      <p:sp>
        <p:nvSpPr>
          <p:cNvPr id="6" name="Rectangle 6"/>
          <p:cNvSpPr>
            <a:spLocks noGrp="1" noChangeArrowheads="1"/>
          </p:cNvSpPr>
          <p:nvPr>
            <p:ph type="sldNum" sz="quarter" idx="12"/>
          </p:nvPr>
        </p:nvSpPr>
        <p:spPr>
          <a:ln/>
        </p:spPr>
        <p:txBody>
          <a:bodyPr/>
          <a:lstStyle>
            <a:lvl1pPr>
              <a:defRPr/>
            </a:lvl1pPr>
          </a:lstStyle>
          <a:p>
            <a:pPr>
              <a:defRPr/>
            </a:pPr>
            <a:fld id="{7BEF31C8-9D61-4077-8E31-AEC6BE150582}" type="slidenum">
              <a:rPr lang="de-DE">
                <a:solidFill>
                  <a:srgbClr val="000000"/>
                </a:solidFill>
              </a:rPr>
              <a:pPr>
                <a:defRPr/>
              </a:pPr>
              <a:t>‹#›</a:t>
            </a:fld>
            <a:endParaRPr lang="de-DE">
              <a:solidFill>
                <a:srgbClr val="000000"/>
              </a:solidFill>
            </a:endParaRPr>
          </a:p>
        </p:txBody>
      </p:sp>
    </p:spTree>
    <p:extLst>
      <p:ext uri="{BB962C8B-B14F-4D97-AF65-F5344CB8AC3E}">
        <p14:creationId xmlns:p14="http://schemas.microsoft.com/office/powerpoint/2010/main" val="1970553416"/>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fld id="{35B98073-5691-45DF-B039-C916C7D6151D}" type="datetime3">
              <a:rPr lang="en-US" smtClean="0">
                <a:solidFill>
                  <a:srgbClr val="000000"/>
                </a:solidFill>
              </a:rPr>
              <a:t>7 December 2017</a:t>
            </a:fld>
            <a:endParaRPr lang="de-DE">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r>
              <a:rPr lang="de-DE">
                <a:solidFill>
                  <a:srgbClr val="000000"/>
                </a:solidFill>
              </a:rPr>
              <a:t>© Jens Meiler</a:t>
            </a:r>
          </a:p>
        </p:txBody>
      </p:sp>
      <p:sp>
        <p:nvSpPr>
          <p:cNvPr id="6" name="Rectangle 6"/>
          <p:cNvSpPr>
            <a:spLocks noGrp="1" noChangeArrowheads="1"/>
          </p:cNvSpPr>
          <p:nvPr>
            <p:ph type="sldNum" sz="quarter" idx="12"/>
          </p:nvPr>
        </p:nvSpPr>
        <p:spPr>
          <a:ln/>
        </p:spPr>
        <p:txBody>
          <a:bodyPr/>
          <a:lstStyle>
            <a:lvl1pPr>
              <a:defRPr/>
            </a:lvl1pPr>
          </a:lstStyle>
          <a:p>
            <a:pPr>
              <a:defRPr/>
            </a:pPr>
            <a:fld id="{A0DD3683-4CA1-41E7-B8BC-D4275D78C057}" type="slidenum">
              <a:rPr lang="de-DE">
                <a:solidFill>
                  <a:srgbClr val="000000"/>
                </a:solidFill>
              </a:rPr>
              <a:pPr>
                <a:defRPr/>
              </a:pPr>
              <a:t>‹#›</a:t>
            </a:fld>
            <a:endParaRPr lang="de-DE">
              <a:solidFill>
                <a:srgbClr val="000000"/>
              </a:solidFill>
            </a:endParaRPr>
          </a:p>
        </p:txBody>
      </p:sp>
    </p:spTree>
    <p:extLst>
      <p:ext uri="{BB962C8B-B14F-4D97-AF65-F5344CB8AC3E}">
        <p14:creationId xmlns:p14="http://schemas.microsoft.com/office/powerpoint/2010/main" val="4127055777"/>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52400" y="1524000"/>
            <a:ext cx="43434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524000"/>
            <a:ext cx="43434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fld id="{D17356AB-E4C0-40BB-9ABC-78992F8F147E}" type="datetime3">
              <a:rPr lang="en-US" smtClean="0">
                <a:solidFill>
                  <a:srgbClr val="000000"/>
                </a:solidFill>
              </a:rPr>
              <a:t>7 December 2017</a:t>
            </a:fld>
            <a:endParaRPr lang="de-DE">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r>
              <a:rPr lang="de-DE">
                <a:solidFill>
                  <a:srgbClr val="000000"/>
                </a:solidFill>
              </a:rPr>
              <a:t>© Jens Meiler</a:t>
            </a:r>
          </a:p>
        </p:txBody>
      </p:sp>
      <p:sp>
        <p:nvSpPr>
          <p:cNvPr id="7" name="Rectangle 6"/>
          <p:cNvSpPr>
            <a:spLocks noGrp="1" noChangeArrowheads="1"/>
          </p:cNvSpPr>
          <p:nvPr>
            <p:ph type="sldNum" sz="quarter" idx="12"/>
          </p:nvPr>
        </p:nvSpPr>
        <p:spPr>
          <a:ln/>
        </p:spPr>
        <p:txBody>
          <a:bodyPr/>
          <a:lstStyle>
            <a:lvl1pPr>
              <a:defRPr/>
            </a:lvl1pPr>
          </a:lstStyle>
          <a:p>
            <a:pPr>
              <a:defRPr/>
            </a:pPr>
            <a:fld id="{884FCA5F-5763-4D8A-9FFE-61B26EB1A61C}" type="slidenum">
              <a:rPr lang="de-DE">
                <a:solidFill>
                  <a:srgbClr val="000000"/>
                </a:solidFill>
              </a:rPr>
              <a:pPr>
                <a:defRPr/>
              </a:pPr>
              <a:t>‹#›</a:t>
            </a:fld>
            <a:endParaRPr lang="de-DE">
              <a:solidFill>
                <a:srgbClr val="000000"/>
              </a:solidFill>
            </a:endParaRPr>
          </a:p>
        </p:txBody>
      </p:sp>
    </p:spTree>
    <p:extLst>
      <p:ext uri="{BB962C8B-B14F-4D97-AF65-F5344CB8AC3E}">
        <p14:creationId xmlns:p14="http://schemas.microsoft.com/office/powerpoint/2010/main" val="2254267410"/>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fld id="{19015474-BE45-4842-9882-8C7DA4A8128F}" type="datetime3">
              <a:rPr lang="en-US" smtClean="0">
                <a:solidFill>
                  <a:srgbClr val="000000"/>
                </a:solidFill>
              </a:rPr>
              <a:t>7 December 2017</a:t>
            </a:fld>
            <a:endParaRPr lang="de-DE">
              <a:solidFill>
                <a:srgbClr val="000000"/>
              </a:solidFill>
            </a:endParaRPr>
          </a:p>
        </p:txBody>
      </p:sp>
      <p:sp>
        <p:nvSpPr>
          <p:cNvPr id="8" name="Rectangle 5"/>
          <p:cNvSpPr>
            <a:spLocks noGrp="1" noChangeArrowheads="1"/>
          </p:cNvSpPr>
          <p:nvPr>
            <p:ph type="ftr" sz="quarter" idx="11"/>
          </p:nvPr>
        </p:nvSpPr>
        <p:spPr>
          <a:ln/>
        </p:spPr>
        <p:txBody>
          <a:bodyPr/>
          <a:lstStyle>
            <a:lvl1pPr>
              <a:defRPr/>
            </a:lvl1pPr>
          </a:lstStyle>
          <a:p>
            <a:pPr>
              <a:defRPr/>
            </a:pPr>
            <a:r>
              <a:rPr lang="de-DE">
                <a:solidFill>
                  <a:srgbClr val="000000"/>
                </a:solidFill>
              </a:rPr>
              <a:t>© Jens Meiler</a:t>
            </a:r>
          </a:p>
        </p:txBody>
      </p:sp>
      <p:sp>
        <p:nvSpPr>
          <p:cNvPr id="9" name="Rectangle 6"/>
          <p:cNvSpPr>
            <a:spLocks noGrp="1" noChangeArrowheads="1"/>
          </p:cNvSpPr>
          <p:nvPr>
            <p:ph type="sldNum" sz="quarter" idx="12"/>
          </p:nvPr>
        </p:nvSpPr>
        <p:spPr>
          <a:ln/>
        </p:spPr>
        <p:txBody>
          <a:bodyPr/>
          <a:lstStyle>
            <a:lvl1pPr>
              <a:defRPr/>
            </a:lvl1pPr>
          </a:lstStyle>
          <a:p>
            <a:pPr>
              <a:defRPr/>
            </a:pPr>
            <a:fld id="{97685174-AA5F-491A-BC72-BB8DDB8EC6BC}" type="slidenum">
              <a:rPr lang="de-DE">
                <a:solidFill>
                  <a:srgbClr val="000000"/>
                </a:solidFill>
              </a:rPr>
              <a:pPr>
                <a:defRPr/>
              </a:pPr>
              <a:t>‹#›</a:t>
            </a:fld>
            <a:endParaRPr lang="de-DE">
              <a:solidFill>
                <a:srgbClr val="000000"/>
              </a:solidFill>
            </a:endParaRPr>
          </a:p>
        </p:txBody>
      </p:sp>
    </p:spTree>
    <p:extLst>
      <p:ext uri="{BB962C8B-B14F-4D97-AF65-F5344CB8AC3E}">
        <p14:creationId xmlns:p14="http://schemas.microsoft.com/office/powerpoint/2010/main" val="1076932865"/>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fld id="{FCC14CAD-6A7C-4A96-8669-9E56510DA681}" type="datetime3">
              <a:rPr lang="en-US" smtClean="0">
                <a:solidFill>
                  <a:srgbClr val="000000"/>
                </a:solidFill>
              </a:rPr>
              <a:t>7 December 2017</a:t>
            </a:fld>
            <a:endParaRPr lang="de-DE">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r>
              <a:rPr lang="de-DE">
                <a:solidFill>
                  <a:srgbClr val="000000"/>
                </a:solidFill>
              </a:rPr>
              <a:t>© Jens Meiler</a:t>
            </a:r>
          </a:p>
        </p:txBody>
      </p:sp>
      <p:sp>
        <p:nvSpPr>
          <p:cNvPr id="5" name="Rectangle 6"/>
          <p:cNvSpPr>
            <a:spLocks noGrp="1" noChangeArrowheads="1"/>
          </p:cNvSpPr>
          <p:nvPr>
            <p:ph type="sldNum" sz="quarter" idx="12"/>
          </p:nvPr>
        </p:nvSpPr>
        <p:spPr>
          <a:ln/>
        </p:spPr>
        <p:txBody>
          <a:bodyPr/>
          <a:lstStyle>
            <a:lvl1pPr>
              <a:defRPr/>
            </a:lvl1pPr>
          </a:lstStyle>
          <a:p>
            <a:pPr>
              <a:defRPr/>
            </a:pPr>
            <a:fld id="{D924EE49-00AD-4844-B3F3-35A41D0C345D}" type="slidenum">
              <a:rPr lang="de-DE">
                <a:solidFill>
                  <a:srgbClr val="000000"/>
                </a:solidFill>
              </a:rPr>
              <a:pPr>
                <a:defRPr/>
              </a:pPr>
              <a:t>‹#›</a:t>
            </a:fld>
            <a:endParaRPr lang="de-DE">
              <a:solidFill>
                <a:srgbClr val="000000"/>
              </a:solidFill>
            </a:endParaRPr>
          </a:p>
        </p:txBody>
      </p:sp>
    </p:spTree>
    <p:extLst>
      <p:ext uri="{BB962C8B-B14F-4D97-AF65-F5344CB8AC3E}">
        <p14:creationId xmlns:p14="http://schemas.microsoft.com/office/powerpoint/2010/main" val="150935574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fld id="{DA7C53EE-AA8D-4FEB-9A4F-94BD1BC0BCA5}" type="datetime3">
              <a:rPr lang="en-US" smtClean="0">
                <a:solidFill>
                  <a:srgbClr val="000000"/>
                </a:solidFill>
              </a:rPr>
              <a:t>7 December 2017</a:t>
            </a:fld>
            <a:endParaRPr lang="de-DE">
              <a:solidFill>
                <a:srgbClr val="000000"/>
              </a:solidFill>
            </a:endParaRPr>
          </a:p>
        </p:txBody>
      </p:sp>
      <p:sp>
        <p:nvSpPr>
          <p:cNvPr id="3" name="Rectangle 5"/>
          <p:cNvSpPr>
            <a:spLocks noGrp="1" noChangeArrowheads="1"/>
          </p:cNvSpPr>
          <p:nvPr>
            <p:ph type="ftr" sz="quarter" idx="11"/>
          </p:nvPr>
        </p:nvSpPr>
        <p:spPr>
          <a:ln/>
        </p:spPr>
        <p:txBody>
          <a:bodyPr/>
          <a:lstStyle>
            <a:lvl1pPr>
              <a:defRPr/>
            </a:lvl1pPr>
          </a:lstStyle>
          <a:p>
            <a:pPr>
              <a:defRPr/>
            </a:pPr>
            <a:r>
              <a:rPr lang="de-DE">
                <a:solidFill>
                  <a:srgbClr val="000000"/>
                </a:solidFill>
              </a:rPr>
              <a:t>© Jens Meiler</a:t>
            </a:r>
          </a:p>
        </p:txBody>
      </p:sp>
      <p:sp>
        <p:nvSpPr>
          <p:cNvPr id="4" name="Rectangle 6"/>
          <p:cNvSpPr>
            <a:spLocks noGrp="1" noChangeArrowheads="1"/>
          </p:cNvSpPr>
          <p:nvPr>
            <p:ph type="sldNum" sz="quarter" idx="12"/>
          </p:nvPr>
        </p:nvSpPr>
        <p:spPr>
          <a:ln/>
        </p:spPr>
        <p:txBody>
          <a:bodyPr/>
          <a:lstStyle>
            <a:lvl1pPr>
              <a:defRPr/>
            </a:lvl1pPr>
          </a:lstStyle>
          <a:p>
            <a:pPr>
              <a:defRPr/>
            </a:pPr>
            <a:fld id="{AB89F07B-4C08-477C-BF24-250714A92263}" type="slidenum">
              <a:rPr lang="de-DE">
                <a:solidFill>
                  <a:srgbClr val="000000"/>
                </a:solidFill>
              </a:rPr>
              <a:pPr>
                <a:defRPr/>
              </a:pPr>
              <a:t>‹#›</a:t>
            </a:fld>
            <a:endParaRPr lang="de-DE">
              <a:solidFill>
                <a:srgbClr val="000000"/>
              </a:solidFill>
            </a:endParaRPr>
          </a:p>
        </p:txBody>
      </p:sp>
    </p:spTree>
    <p:extLst>
      <p:ext uri="{BB962C8B-B14F-4D97-AF65-F5344CB8AC3E}">
        <p14:creationId xmlns:p14="http://schemas.microsoft.com/office/powerpoint/2010/main" val="3715884545"/>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fld id="{B68AB771-33FC-4C0C-82DC-DD1BE48EA59A}" type="datetime3">
              <a:rPr lang="en-US" smtClean="0">
                <a:solidFill>
                  <a:srgbClr val="000000"/>
                </a:solidFill>
              </a:rPr>
              <a:t>7 December 2017</a:t>
            </a:fld>
            <a:endParaRPr lang="de-DE">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r>
              <a:rPr lang="de-DE">
                <a:solidFill>
                  <a:srgbClr val="000000"/>
                </a:solidFill>
              </a:rPr>
              <a:t>© Jens Meiler</a:t>
            </a:r>
          </a:p>
        </p:txBody>
      </p:sp>
      <p:sp>
        <p:nvSpPr>
          <p:cNvPr id="7" name="Rectangle 6"/>
          <p:cNvSpPr>
            <a:spLocks noGrp="1" noChangeArrowheads="1"/>
          </p:cNvSpPr>
          <p:nvPr>
            <p:ph type="sldNum" sz="quarter" idx="12"/>
          </p:nvPr>
        </p:nvSpPr>
        <p:spPr>
          <a:ln/>
        </p:spPr>
        <p:txBody>
          <a:bodyPr/>
          <a:lstStyle>
            <a:lvl1pPr>
              <a:defRPr/>
            </a:lvl1pPr>
          </a:lstStyle>
          <a:p>
            <a:pPr>
              <a:defRPr/>
            </a:pPr>
            <a:fld id="{040739AD-1A46-4425-875E-32078429F934}" type="slidenum">
              <a:rPr lang="de-DE">
                <a:solidFill>
                  <a:srgbClr val="000000"/>
                </a:solidFill>
              </a:rPr>
              <a:pPr>
                <a:defRPr/>
              </a:pPr>
              <a:t>‹#›</a:t>
            </a:fld>
            <a:endParaRPr lang="de-DE">
              <a:solidFill>
                <a:srgbClr val="000000"/>
              </a:solidFill>
            </a:endParaRPr>
          </a:p>
        </p:txBody>
      </p:sp>
    </p:spTree>
    <p:extLst>
      <p:ext uri="{BB962C8B-B14F-4D97-AF65-F5344CB8AC3E}">
        <p14:creationId xmlns:p14="http://schemas.microsoft.com/office/powerpoint/2010/main" val="3043120570"/>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fld id="{B66ABF5E-91DE-424C-8CEF-A839EB6C510B}" type="datetime3">
              <a:rPr lang="en-US" smtClean="0">
                <a:solidFill>
                  <a:srgbClr val="000000"/>
                </a:solidFill>
              </a:rPr>
              <a:t>7 December 2017</a:t>
            </a:fld>
            <a:endParaRPr lang="de-DE">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r>
              <a:rPr lang="de-DE">
                <a:solidFill>
                  <a:srgbClr val="000000"/>
                </a:solidFill>
              </a:rPr>
              <a:t>© Jens Meiler</a:t>
            </a:r>
          </a:p>
        </p:txBody>
      </p:sp>
      <p:sp>
        <p:nvSpPr>
          <p:cNvPr id="7" name="Rectangle 6"/>
          <p:cNvSpPr>
            <a:spLocks noGrp="1" noChangeArrowheads="1"/>
          </p:cNvSpPr>
          <p:nvPr>
            <p:ph type="sldNum" sz="quarter" idx="12"/>
          </p:nvPr>
        </p:nvSpPr>
        <p:spPr>
          <a:ln/>
        </p:spPr>
        <p:txBody>
          <a:bodyPr/>
          <a:lstStyle>
            <a:lvl1pPr>
              <a:defRPr/>
            </a:lvl1pPr>
          </a:lstStyle>
          <a:p>
            <a:pPr>
              <a:defRPr/>
            </a:pPr>
            <a:fld id="{1D3FBF90-7B5A-4913-98F4-7966B46999C7}" type="slidenum">
              <a:rPr lang="de-DE">
                <a:solidFill>
                  <a:srgbClr val="000000"/>
                </a:solidFill>
              </a:rPr>
              <a:pPr>
                <a:defRPr/>
              </a:pPr>
              <a:t>‹#›</a:t>
            </a:fld>
            <a:endParaRPr lang="de-DE">
              <a:solidFill>
                <a:srgbClr val="000000"/>
              </a:solidFill>
            </a:endParaRPr>
          </a:p>
        </p:txBody>
      </p:sp>
    </p:spTree>
    <p:extLst>
      <p:ext uri="{BB962C8B-B14F-4D97-AF65-F5344CB8AC3E}">
        <p14:creationId xmlns:p14="http://schemas.microsoft.com/office/powerpoint/2010/main" val="2149603109"/>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fld id="{20C26A0A-D775-4273-A26F-FD21834B00A2}" type="datetime3">
              <a:rPr lang="en-US" smtClean="0">
                <a:solidFill>
                  <a:srgbClr val="000000"/>
                </a:solidFill>
              </a:rPr>
              <a:t>7 December 2017</a:t>
            </a:fld>
            <a:endParaRPr lang="de-DE">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r>
              <a:rPr lang="de-DE">
                <a:solidFill>
                  <a:srgbClr val="000000"/>
                </a:solidFill>
              </a:rPr>
              <a:t>© Jens Meiler</a:t>
            </a:r>
          </a:p>
        </p:txBody>
      </p:sp>
      <p:sp>
        <p:nvSpPr>
          <p:cNvPr id="6" name="Rectangle 6"/>
          <p:cNvSpPr>
            <a:spLocks noGrp="1" noChangeArrowheads="1"/>
          </p:cNvSpPr>
          <p:nvPr>
            <p:ph type="sldNum" sz="quarter" idx="12"/>
          </p:nvPr>
        </p:nvSpPr>
        <p:spPr>
          <a:ln/>
        </p:spPr>
        <p:txBody>
          <a:bodyPr/>
          <a:lstStyle>
            <a:lvl1pPr>
              <a:defRPr/>
            </a:lvl1pPr>
          </a:lstStyle>
          <a:p>
            <a:pPr>
              <a:defRPr/>
            </a:pPr>
            <a:fld id="{8FA35BEB-287A-42BC-B46A-43477D0A2EDD}" type="slidenum">
              <a:rPr lang="de-DE">
                <a:solidFill>
                  <a:srgbClr val="000000"/>
                </a:solidFill>
              </a:rPr>
              <a:pPr>
                <a:defRPr/>
              </a:pPr>
              <a:t>‹#›</a:t>
            </a:fld>
            <a:endParaRPr lang="de-DE">
              <a:solidFill>
                <a:srgbClr val="000000"/>
              </a:solidFill>
            </a:endParaRPr>
          </a:p>
        </p:txBody>
      </p:sp>
    </p:spTree>
    <p:extLst>
      <p:ext uri="{BB962C8B-B14F-4D97-AF65-F5344CB8AC3E}">
        <p14:creationId xmlns:p14="http://schemas.microsoft.com/office/powerpoint/2010/main" val="22243286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07757" y="365125"/>
            <a:ext cx="1478756"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71488" y="365125"/>
            <a:ext cx="4321969"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C986022-1957-42D1-B199-2FACFC8E2C65}" type="datetime3">
              <a:rPr lang="en-US" smtClean="0"/>
              <a:t>7 December 2017</a:t>
            </a:fld>
            <a:endParaRPr lang="en-US"/>
          </a:p>
        </p:txBody>
      </p:sp>
      <p:sp>
        <p:nvSpPr>
          <p:cNvPr id="5" name="Footer Placeholder 4"/>
          <p:cNvSpPr>
            <a:spLocks noGrp="1"/>
          </p:cNvSpPr>
          <p:nvPr>
            <p:ph type="ftr" sz="quarter" idx="11"/>
          </p:nvPr>
        </p:nvSpPr>
        <p:spPr/>
        <p:txBody>
          <a:bodyPr/>
          <a:lstStyle/>
          <a:p>
            <a:r>
              <a:rPr lang="en-US" smtClean="0"/>
              <a:t>© Jens Meiler</a:t>
            </a:r>
            <a:endParaRPr lang="en-US"/>
          </a:p>
        </p:txBody>
      </p:sp>
      <p:sp>
        <p:nvSpPr>
          <p:cNvPr id="6" name="Slide Number Placeholder 5"/>
          <p:cNvSpPr>
            <a:spLocks noGrp="1"/>
          </p:cNvSpPr>
          <p:nvPr>
            <p:ph type="sldNum" sz="quarter" idx="12"/>
          </p:nvPr>
        </p:nvSpPr>
        <p:spPr/>
        <p:txBody>
          <a:bodyPr/>
          <a:lstStyle/>
          <a:p>
            <a:fld id="{4B32B2BB-DF73-4211-BA18-81420A58DB13}" type="slidenum">
              <a:rPr lang="en-US" smtClean="0"/>
              <a:t>‹#›</a:t>
            </a:fld>
            <a:endParaRPr lang="en-US"/>
          </a:p>
        </p:txBody>
      </p:sp>
    </p:spTree>
    <p:extLst>
      <p:ext uri="{BB962C8B-B14F-4D97-AF65-F5344CB8AC3E}">
        <p14:creationId xmlns:p14="http://schemas.microsoft.com/office/powerpoint/2010/main" val="368953438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81800" y="152400"/>
            <a:ext cx="2209800" cy="61722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52400" y="152400"/>
            <a:ext cx="6477000" cy="61722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fld id="{EC324E43-B28A-49B4-AAE7-1963E87278ED}" type="datetime3">
              <a:rPr lang="en-US" smtClean="0">
                <a:solidFill>
                  <a:srgbClr val="000000"/>
                </a:solidFill>
              </a:rPr>
              <a:t>7 December 2017</a:t>
            </a:fld>
            <a:endParaRPr lang="de-DE">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r>
              <a:rPr lang="de-DE">
                <a:solidFill>
                  <a:srgbClr val="000000"/>
                </a:solidFill>
              </a:rPr>
              <a:t>© Jens Meiler</a:t>
            </a:r>
          </a:p>
        </p:txBody>
      </p:sp>
      <p:sp>
        <p:nvSpPr>
          <p:cNvPr id="6" name="Rectangle 6"/>
          <p:cNvSpPr>
            <a:spLocks noGrp="1" noChangeArrowheads="1"/>
          </p:cNvSpPr>
          <p:nvPr>
            <p:ph type="sldNum" sz="quarter" idx="12"/>
          </p:nvPr>
        </p:nvSpPr>
        <p:spPr>
          <a:ln/>
        </p:spPr>
        <p:txBody>
          <a:bodyPr/>
          <a:lstStyle>
            <a:lvl1pPr>
              <a:defRPr/>
            </a:lvl1pPr>
          </a:lstStyle>
          <a:p>
            <a:pPr>
              <a:defRPr/>
            </a:pPr>
            <a:fld id="{8FD2CEA4-87ED-4441-B27B-51EBC9174839}" type="slidenum">
              <a:rPr lang="de-DE">
                <a:solidFill>
                  <a:srgbClr val="000000"/>
                </a:solidFill>
              </a:rPr>
              <a:pPr>
                <a:defRPr/>
              </a:pPr>
              <a:t>‹#›</a:t>
            </a:fld>
            <a:endParaRPr lang="de-DE">
              <a:solidFill>
                <a:srgbClr val="000000"/>
              </a:solidFill>
            </a:endParaRPr>
          </a:p>
        </p:txBody>
      </p:sp>
    </p:spTree>
    <p:extLst>
      <p:ext uri="{BB962C8B-B14F-4D97-AF65-F5344CB8AC3E}">
        <p14:creationId xmlns:p14="http://schemas.microsoft.com/office/powerpoint/2010/main" val="2137254658"/>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16" descr="vu02b"/>
          <p:cNvPicPr>
            <a:picLocks noChangeAspect="1" noChangeArrowheads="1"/>
          </p:cNvPicPr>
          <p:nvPr userDrawn="1"/>
        </p:nvPicPr>
        <p:blipFill>
          <a:blip r:embed="rId2" cstate="print"/>
          <a:srcRect/>
          <a:stretch>
            <a:fillRect/>
          </a:stretch>
        </p:blipFill>
        <p:spPr bwMode="auto">
          <a:xfrm>
            <a:off x="1447800" y="4387850"/>
            <a:ext cx="6197600" cy="1508125"/>
          </a:xfrm>
          <a:prstGeom prst="rect">
            <a:avLst/>
          </a:prstGeom>
          <a:noFill/>
          <a:ln w="9525">
            <a:noFill/>
            <a:miter lim="800000"/>
            <a:headEnd/>
            <a:tailEnd/>
          </a:ln>
        </p:spPr>
      </p:pic>
      <p:sp>
        <p:nvSpPr>
          <p:cNvPr id="5" name="Text Box 17"/>
          <p:cNvSpPr txBox="1">
            <a:spLocks noChangeArrowheads="1"/>
          </p:cNvSpPr>
          <p:nvPr userDrawn="1"/>
        </p:nvSpPr>
        <p:spPr bwMode="auto">
          <a:xfrm>
            <a:off x="1371600" y="5530850"/>
            <a:ext cx="6400800" cy="923330"/>
          </a:xfrm>
          <a:prstGeom prst="rect">
            <a:avLst/>
          </a:prstGeom>
          <a:noFill/>
          <a:ln w="9525">
            <a:noFill/>
            <a:miter lim="800000"/>
            <a:headEnd/>
            <a:tailEnd/>
          </a:ln>
          <a:effectLst/>
        </p:spPr>
        <p:txBody>
          <a:bodyPr wrap="square">
            <a:spAutoFit/>
          </a:bodyPr>
          <a:lstStyle/>
          <a:p>
            <a:pPr algn="ctr" fontAlgn="base">
              <a:spcBef>
                <a:spcPct val="0"/>
              </a:spcBef>
              <a:spcAft>
                <a:spcPct val="0"/>
              </a:spcAft>
              <a:defRPr/>
            </a:pPr>
            <a:r>
              <a:rPr lang="en-US" dirty="0">
                <a:solidFill>
                  <a:srgbClr val="000000"/>
                </a:solidFill>
                <a:latin typeface="Verdana" pitchFamily="34" charset="0"/>
              </a:rPr>
              <a:t>Center for Structural Biology</a:t>
            </a:r>
          </a:p>
          <a:p>
            <a:pPr algn="ctr" fontAlgn="base">
              <a:spcBef>
                <a:spcPct val="0"/>
              </a:spcBef>
              <a:spcAft>
                <a:spcPct val="0"/>
              </a:spcAft>
              <a:defRPr/>
            </a:pPr>
            <a:r>
              <a:rPr lang="en-US" dirty="0">
                <a:solidFill>
                  <a:srgbClr val="000000"/>
                </a:solidFill>
                <a:latin typeface="Verdana" pitchFamily="34" charset="0"/>
              </a:rPr>
              <a:t>Departments of Chemistry, Pharmacology, and Biomedical Informatics</a:t>
            </a:r>
          </a:p>
        </p:txBody>
      </p:sp>
      <p:sp>
        <p:nvSpPr>
          <p:cNvPr id="701442" name="Rectangle 2"/>
          <p:cNvSpPr>
            <a:spLocks noGrp="1" noChangeArrowheads="1"/>
          </p:cNvSpPr>
          <p:nvPr>
            <p:ph type="ctrTitle"/>
          </p:nvPr>
        </p:nvSpPr>
        <p:spPr>
          <a:xfrm>
            <a:off x="685800" y="762000"/>
            <a:ext cx="7772400" cy="2838450"/>
          </a:xfrm>
          <a:solidFill>
            <a:srgbClr val="99CCFF"/>
          </a:solidFill>
          <a:ln w="38100">
            <a:solidFill>
              <a:schemeClr val="accent2"/>
            </a:solidFill>
          </a:ln>
        </p:spPr>
        <p:txBody>
          <a:bodyPr/>
          <a:lstStyle>
            <a:lvl1pPr algn="ctr">
              <a:defRPr/>
            </a:lvl1pPr>
          </a:lstStyle>
          <a:p>
            <a:r>
              <a:rPr lang="en-US"/>
              <a:t>Click to edit Master title style</a:t>
            </a:r>
          </a:p>
        </p:txBody>
      </p:sp>
      <p:sp>
        <p:nvSpPr>
          <p:cNvPr id="701443" name="Rectangle 3"/>
          <p:cNvSpPr>
            <a:spLocks noGrp="1" noChangeArrowheads="1"/>
          </p:cNvSpPr>
          <p:nvPr>
            <p:ph type="subTitle" idx="1"/>
          </p:nvPr>
        </p:nvSpPr>
        <p:spPr>
          <a:xfrm>
            <a:off x="1371600" y="4235450"/>
            <a:ext cx="6400800" cy="457200"/>
          </a:xfrm>
          <a:solidFill>
            <a:schemeClr val="bg1"/>
          </a:solidFill>
        </p:spPr>
        <p:txBody>
          <a:bodyPr/>
          <a:lstStyle>
            <a:lvl1pPr marL="0" indent="0" algn="ctr">
              <a:buFont typeface="Wingdings" pitchFamily="2" charset="2"/>
              <a:buNone/>
              <a:defRPr>
                <a:solidFill>
                  <a:schemeClr val="tx1"/>
                </a:solidFill>
              </a:defRPr>
            </a:lvl1pPr>
          </a:lstStyle>
          <a:p>
            <a:r>
              <a:rPr lang="en-US"/>
              <a:t>Jens Meiler</a:t>
            </a:r>
          </a:p>
        </p:txBody>
      </p:sp>
    </p:spTree>
    <p:extLst>
      <p:ext uri="{BB962C8B-B14F-4D97-AF65-F5344CB8AC3E}">
        <p14:creationId xmlns:p14="http://schemas.microsoft.com/office/powerpoint/2010/main" val="1585828956"/>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fld id="{A8BE4114-FA17-4F6B-825E-FA46C52DBEC0}" type="datetime3">
              <a:rPr lang="en-US" smtClean="0">
                <a:solidFill>
                  <a:srgbClr val="000000"/>
                </a:solidFill>
              </a:rPr>
              <a:t>7 December 2017</a:t>
            </a:fld>
            <a:endParaRPr lang="de-DE">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r>
              <a:rPr lang="de-DE">
                <a:solidFill>
                  <a:srgbClr val="000000"/>
                </a:solidFill>
              </a:rPr>
              <a:t>© Jens Meiler</a:t>
            </a:r>
          </a:p>
        </p:txBody>
      </p:sp>
      <p:sp>
        <p:nvSpPr>
          <p:cNvPr id="6" name="Rectangle 6"/>
          <p:cNvSpPr>
            <a:spLocks noGrp="1" noChangeArrowheads="1"/>
          </p:cNvSpPr>
          <p:nvPr>
            <p:ph type="sldNum" sz="quarter" idx="12"/>
          </p:nvPr>
        </p:nvSpPr>
        <p:spPr>
          <a:ln/>
        </p:spPr>
        <p:txBody>
          <a:bodyPr/>
          <a:lstStyle>
            <a:lvl1pPr>
              <a:defRPr/>
            </a:lvl1pPr>
          </a:lstStyle>
          <a:p>
            <a:pPr>
              <a:defRPr/>
            </a:pPr>
            <a:fld id="{7BEF31C8-9D61-4077-8E31-AEC6BE150582}" type="slidenum">
              <a:rPr lang="de-DE">
                <a:solidFill>
                  <a:srgbClr val="000000"/>
                </a:solidFill>
              </a:rPr>
              <a:pPr>
                <a:defRPr/>
              </a:pPr>
              <a:t>‹#›</a:t>
            </a:fld>
            <a:endParaRPr lang="de-DE">
              <a:solidFill>
                <a:srgbClr val="000000"/>
              </a:solidFill>
            </a:endParaRPr>
          </a:p>
        </p:txBody>
      </p:sp>
    </p:spTree>
    <p:extLst>
      <p:ext uri="{BB962C8B-B14F-4D97-AF65-F5344CB8AC3E}">
        <p14:creationId xmlns:p14="http://schemas.microsoft.com/office/powerpoint/2010/main" val="2638097151"/>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fld id="{D78D6291-8DD1-4495-B3F8-B1139ADC3F35}" type="datetime3">
              <a:rPr lang="en-US" smtClean="0">
                <a:solidFill>
                  <a:srgbClr val="000000"/>
                </a:solidFill>
              </a:rPr>
              <a:t>7 December 2017</a:t>
            </a:fld>
            <a:endParaRPr lang="de-DE">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r>
              <a:rPr lang="de-DE">
                <a:solidFill>
                  <a:srgbClr val="000000"/>
                </a:solidFill>
              </a:rPr>
              <a:t>© Jens Meiler</a:t>
            </a:r>
          </a:p>
        </p:txBody>
      </p:sp>
      <p:sp>
        <p:nvSpPr>
          <p:cNvPr id="6" name="Rectangle 6"/>
          <p:cNvSpPr>
            <a:spLocks noGrp="1" noChangeArrowheads="1"/>
          </p:cNvSpPr>
          <p:nvPr>
            <p:ph type="sldNum" sz="quarter" idx="12"/>
          </p:nvPr>
        </p:nvSpPr>
        <p:spPr>
          <a:ln/>
        </p:spPr>
        <p:txBody>
          <a:bodyPr/>
          <a:lstStyle>
            <a:lvl1pPr>
              <a:defRPr/>
            </a:lvl1pPr>
          </a:lstStyle>
          <a:p>
            <a:pPr>
              <a:defRPr/>
            </a:pPr>
            <a:fld id="{A0DD3683-4CA1-41E7-B8BC-D4275D78C057}" type="slidenum">
              <a:rPr lang="de-DE">
                <a:solidFill>
                  <a:srgbClr val="000000"/>
                </a:solidFill>
              </a:rPr>
              <a:pPr>
                <a:defRPr/>
              </a:pPr>
              <a:t>‹#›</a:t>
            </a:fld>
            <a:endParaRPr lang="de-DE">
              <a:solidFill>
                <a:srgbClr val="000000"/>
              </a:solidFill>
            </a:endParaRPr>
          </a:p>
        </p:txBody>
      </p:sp>
    </p:spTree>
    <p:extLst>
      <p:ext uri="{BB962C8B-B14F-4D97-AF65-F5344CB8AC3E}">
        <p14:creationId xmlns:p14="http://schemas.microsoft.com/office/powerpoint/2010/main" val="1357088058"/>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52400" y="1524000"/>
            <a:ext cx="43434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524000"/>
            <a:ext cx="43434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fld id="{12070C1C-E4AC-41FC-9621-79DA2B0772A4}" type="datetime3">
              <a:rPr lang="en-US" smtClean="0">
                <a:solidFill>
                  <a:srgbClr val="000000"/>
                </a:solidFill>
              </a:rPr>
              <a:t>7 December 2017</a:t>
            </a:fld>
            <a:endParaRPr lang="de-DE">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r>
              <a:rPr lang="de-DE">
                <a:solidFill>
                  <a:srgbClr val="000000"/>
                </a:solidFill>
              </a:rPr>
              <a:t>© Jens Meiler</a:t>
            </a:r>
          </a:p>
        </p:txBody>
      </p:sp>
      <p:sp>
        <p:nvSpPr>
          <p:cNvPr id="7" name="Rectangle 6"/>
          <p:cNvSpPr>
            <a:spLocks noGrp="1" noChangeArrowheads="1"/>
          </p:cNvSpPr>
          <p:nvPr>
            <p:ph type="sldNum" sz="quarter" idx="12"/>
          </p:nvPr>
        </p:nvSpPr>
        <p:spPr>
          <a:ln/>
        </p:spPr>
        <p:txBody>
          <a:bodyPr/>
          <a:lstStyle>
            <a:lvl1pPr>
              <a:defRPr/>
            </a:lvl1pPr>
          </a:lstStyle>
          <a:p>
            <a:pPr>
              <a:defRPr/>
            </a:pPr>
            <a:fld id="{884FCA5F-5763-4D8A-9FFE-61B26EB1A61C}" type="slidenum">
              <a:rPr lang="de-DE">
                <a:solidFill>
                  <a:srgbClr val="000000"/>
                </a:solidFill>
              </a:rPr>
              <a:pPr>
                <a:defRPr/>
              </a:pPr>
              <a:t>‹#›</a:t>
            </a:fld>
            <a:endParaRPr lang="de-DE">
              <a:solidFill>
                <a:srgbClr val="000000"/>
              </a:solidFill>
            </a:endParaRPr>
          </a:p>
        </p:txBody>
      </p:sp>
    </p:spTree>
    <p:extLst>
      <p:ext uri="{BB962C8B-B14F-4D97-AF65-F5344CB8AC3E}">
        <p14:creationId xmlns:p14="http://schemas.microsoft.com/office/powerpoint/2010/main" val="353205621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fld id="{0D561D59-03CD-4D8B-8CDE-954286AF0D6E}" type="datetime3">
              <a:rPr lang="en-US" smtClean="0">
                <a:solidFill>
                  <a:srgbClr val="000000"/>
                </a:solidFill>
              </a:rPr>
              <a:t>7 December 2017</a:t>
            </a:fld>
            <a:endParaRPr lang="de-DE">
              <a:solidFill>
                <a:srgbClr val="000000"/>
              </a:solidFill>
            </a:endParaRPr>
          </a:p>
        </p:txBody>
      </p:sp>
      <p:sp>
        <p:nvSpPr>
          <p:cNvPr id="8" name="Rectangle 5"/>
          <p:cNvSpPr>
            <a:spLocks noGrp="1" noChangeArrowheads="1"/>
          </p:cNvSpPr>
          <p:nvPr>
            <p:ph type="ftr" sz="quarter" idx="11"/>
          </p:nvPr>
        </p:nvSpPr>
        <p:spPr>
          <a:ln/>
        </p:spPr>
        <p:txBody>
          <a:bodyPr/>
          <a:lstStyle>
            <a:lvl1pPr>
              <a:defRPr/>
            </a:lvl1pPr>
          </a:lstStyle>
          <a:p>
            <a:pPr>
              <a:defRPr/>
            </a:pPr>
            <a:r>
              <a:rPr lang="de-DE">
                <a:solidFill>
                  <a:srgbClr val="000000"/>
                </a:solidFill>
              </a:rPr>
              <a:t>© Jens Meiler</a:t>
            </a:r>
          </a:p>
        </p:txBody>
      </p:sp>
      <p:sp>
        <p:nvSpPr>
          <p:cNvPr id="9" name="Rectangle 6"/>
          <p:cNvSpPr>
            <a:spLocks noGrp="1" noChangeArrowheads="1"/>
          </p:cNvSpPr>
          <p:nvPr>
            <p:ph type="sldNum" sz="quarter" idx="12"/>
          </p:nvPr>
        </p:nvSpPr>
        <p:spPr>
          <a:ln/>
        </p:spPr>
        <p:txBody>
          <a:bodyPr/>
          <a:lstStyle>
            <a:lvl1pPr>
              <a:defRPr/>
            </a:lvl1pPr>
          </a:lstStyle>
          <a:p>
            <a:pPr>
              <a:defRPr/>
            </a:pPr>
            <a:fld id="{97685174-AA5F-491A-BC72-BB8DDB8EC6BC}" type="slidenum">
              <a:rPr lang="de-DE">
                <a:solidFill>
                  <a:srgbClr val="000000"/>
                </a:solidFill>
              </a:rPr>
              <a:pPr>
                <a:defRPr/>
              </a:pPr>
              <a:t>‹#›</a:t>
            </a:fld>
            <a:endParaRPr lang="de-DE">
              <a:solidFill>
                <a:srgbClr val="000000"/>
              </a:solidFill>
            </a:endParaRPr>
          </a:p>
        </p:txBody>
      </p:sp>
    </p:spTree>
    <p:extLst>
      <p:ext uri="{BB962C8B-B14F-4D97-AF65-F5344CB8AC3E}">
        <p14:creationId xmlns:p14="http://schemas.microsoft.com/office/powerpoint/2010/main" val="282574330"/>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fld id="{1C64BC99-FFD1-4787-AC3D-721ADDB8D531}" type="datetime3">
              <a:rPr lang="en-US" smtClean="0">
                <a:solidFill>
                  <a:srgbClr val="000000"/>
                </a:solidFill>
              </a:rPr>
              <a:t>7 December 2017</a:t>
            </a:fld>
            <a:endParaRPr lang="de-DE">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r>
              <a:rPr lang="de-DE">
                <a:solidFill>
                  <a:srgbClr val="000000"/>
                </a:solidFill>
              </a:rPr>
              <a:t>© Jens Meiler</a:t>
            </a:r>
          </a:p>
        </p:txBody>
      </p:sp>
      <p:sp>
        <p:nvSpPr>
          <p:cNvPr id="5" name="Rectangle 6"/>
          <p:cNvSpPr>
            <a:spLocks noGrp="1" noChangeArrowheads="1"/>
          </p:cNvSpPr>
          <p:nvPr>
            <p:ph type="sldNum" sz="quarter" idx="12"/>
          </p:nvPr>
        </p:nvSpPr>
        <p:spPr>
          <a:ln/>
        </p:spPr>
        <p:txBody>
          <a:bodyPr/>
          <a:lstStyle>
            <a:lvl1pPr>
              <a:defRPr/>
            </a:lvl1pPr>
          </a:lstStyle>
          <a:p>
            <a:pPr>
              <a:defRPr/>
            </a:pPr>
            <a:fld id="{D924EE49-00AD-4844-B3F3-35A41D0C345D}" type="slidenum">
              <a:rPr lang="de-DE">
                <a:solidFill>
                  <a:srgbClr val="000000"/>
                </a:solidFill>
              </a:rPr>
              <a:pPr>
                <a:defRPr/>
              </a:pPr>
              <a:t>‹#›</a:t>
            </a:fld>
            <a:endParaRPr lang="de-DE">
              <a:solidFill>
                <a:srgbClr val="000000"/>
              </a:solidFill>
            </a:endParaRPr>
          </a:p>
        </p:txBody>
      </p:sp>
    </p:spTree>
    <p:extLst>
      <p:ext uri="{BB962C8B-B14F-4D97-AF65-F5344CB8AC3E}">
        <p14:creationId xmlns:p14="http://schemas.microsoft.com/office/powerpoint/2010/main" val="266054053"/>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fld id="{16EE238C-626F-4B07-A262-258E2C565C3D}" type="datetime3">
              <a:rPr lang="en-US" smtClean="0">
                <a:solidFill>
                  <a:srgbClr val="000000"/>
                </a:solidFill>
              </a:rPr>
              <a:t>7 December 2017</a:t>
            </a:fld>
            <a:endParaRPr lang="de-DE">
              <a:solidFill>
                <a:srgbClr val="000000"/>
              </a:solidFill>
            </a:endParaRPr>
          </a:p>
        </p:txBody>
      </p:sp>
      <p:sp>
        <p:nvSpPr>
          <p:cNvPr id="3" name="Rectangle 5"/>
          <p:cNvSpPr>
            <a:spLocks noGrp="1" noChangeArrowheads="1"/>
          </p:cNvSpPr>
          <p:nvPr>
            <p:ph type="ftr" sz="quarter" idx="11"/>
          </p:nvPr>
        </p:nvSpPr>
        <p:spPr>
          <a:ln/>
        </p:spPr>
        <p:txBody>
          <a:bodyPr/>
          <a:lstStyle>
            <a:lvl1pPr>
              <a:defRPr/>
            </a:lvl1pPr>
          </a:lstStyle>
          <a:p>
            <a:pPr>
              <a:defRPr/>
            </a:pPr>
            <a:r>
              <a:rPr lang="de-DE">
                <a:solidFill>
                  <a:srgbClr val="000000"/>
                </a:solidFill>
              </a:rPr>
              <a:t>© Jens Meiler</a:t>
            </a:r>
          </a:p>
        </p:txBody>
      </p:sp>
      <p:sp>
        <p:nvSpPr>
          <p:cNvPr id="4" name="Rectangle 6"/>
          <p:cNvSpPr>
            <a:spLocks noGrp="1" noChangeArrowheads="1"/>
          </p:cNvSpPr>
          <p:nvPr>
            <p:ph type="sldNum" sz="quarter" idx="12"/>
          </p:nvPr>
        </p:nvSpPr>
        <p:spPr>
          <a:ln/>
        </p:spPr>
        <p:txBody>
          <a:bodyPr/>
          <a:lstStyle>
            <a:lvl1pPr>
              <a:defRPr/>
            </a:lvl1pPr>
          </a:lstStyle>
          <a:p>
            <a:pPr>
              <a:defRPr/>
            </a:pPr>
            <a:fld id="{AB89F07B-4C08-477C-BF24-250714A92263}" type="slidenum">
              <a:rPr lang="de-DE">
                <a:solidFill>
                  <a:srgbClr val="000000"/>
                </a:solidFill>
              </a:rPr>
              <a:pPr>
                <a:defRPr/>
              </a:pPr>
              <a:t>‹#›</a:t>
            </a:fld>
            <a:endParaRPr lang="de-DE">
              <a:solidFill>
                <a:srgbClr val="000000"/>
              </a:solidFill>
            </a:endParaRPr>
          </a:p>
        </p:txBody>
      </p:sp>
    </p:spTree>
    <p:extLst>
      <p:ext uri="{BB962C8B-B14F-4D97-AF65-F5344CB8AC3E}">
        <p14:creationId xmlns:p14="http://schemas.microsoft.com/office/powerpoint/2010/main" val="3809194159"/>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fld id="{D3900336-31DD-401F-B09D-AA35CB9A1CD6}" type="datetime3">
              <a:rPr lang="en-US" smtClean="0">
                <a:solidFill>
                  <a:srgbClr val="000000"/>
                </a:solidFill>
              </a:rPr>
              <a:t>7 December 2017</a:t>
            </a:fld>
            <a:endParaRPr lang="de-DE">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r>
              <a:rPr lang="de-DE">
                <a:solidFill>
                  <a:srgbClr val="000000"/>
                </a:solidFill>
              </a:rPr>
              <a:t>© Jens Meiler</a:t>
            </a:r>
          </a:p>
        </p:txBody>
      </p:sp>
      <p:sp>
        <p:nvSpPr>
          <p:cNvPr id="7" name="Rectangle 6"/>
          <p:cNvSpPr>
            <a:spLocks noGrp="1" noChangeArrowheads="1"/>
          </p:cNvSpPr>
          <p:nvPr>
            <p:ph type="sldNum" sz="quarter" idx="12"/>
          </p:nvPr>
        </p:nvSpPr>
        <p:spPr>
          <a:ln/>
        </p:spPr>
        <p:txBody>
          <a:bodyPr/>
          <a:lstStyle>
            <a:lvl1pPr>
              <a:defRPr/>
            </a:lvl1pPr>
          </a:lstStyle>
          <a:p>
            <a:pPr>
              <a:defRPr/>
            </a:pPr>
            <a:fld id="{040739AD-1A46-4425-875E-32078429F934}" type="slidenum">
              <a:rPr lang="de-DE">
                <a:solidFill>
                  <a:srgbClr val="000000"/>
                </a:solidFill>
              </a:rPr>
              <a:pPr>
                <a:defRPr/>
              </a:pPr>
              <a:t>‹#›</a:t>
            </a:fld>
            <a:endParaRPr lang="de-DE">
              <a:solidFill>
                <a:srgbClr val="000000"/>
              </a:solidFill>
            </a:endParaRPr>
          </a:p>
        </p:txBody>
      </p:sp>
    </p:spTree>
    <p:extLst>
      <p:ext uri="{BB962C8B-B14F-4D97-AF65-F5344CB8AC3E}">
        <p14:creationId xmlns:p14="http://schemas.microsoft.com/office/powerpoint/2010/main" val="3721810206"/>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fld id="{E916A2F6-4F57-45CF-9969-1C87966E6059}" type="datetime3">
              <a:rPr lang="en-US" smtClean="0">
                <a:solidFill>
                  <a:srgbClr val="000000"/>
                </a:solidFill>
              </a:rPr>
              <a:t>7 December 2017</a:t>
            </a:fld>
            <a:endParaRPr lang="de-DE">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r>
              <a:rPr lang="de-DE">
                <a:solidFill>
                  <a:srgbClr val="000000"/>
                </a:solidFill>
              </a:rPr>
              <a:t>© Jens Meiler</a:t>
            </a:r>
          </a:p>
        </p:txBody>
      </p:sp>
      <p:sp>
        <p:nvSpPr>
          <p:cNvPr id="7" name="Rectangle 6"/>
          <p:cNvSpPr>
            <a:spLocks noGrp="1" noChangeArrowheads="1"/>
          </p:cNvSpPr>
          <p:nvPr>
            <p:ph type="sldNum" sz="quarter" idx="12"/>
          </p:nvPr>
        </p:nvSpPr>
        <p:spPr>
          <a:ln/>
        </p:spPr>
        <p:txBody>
          <a:bodyPr/>
          <a:lstStyle>
            <a:lvl1pPr>
              <a:defRPr/>
            </a:lvl1pPr>
          </a:lstStyle>
          <a:p>
            <a:pPr>
              <a:defRPr/>
            </a:pPr>
            <a:fld id="{1D3FBF90-7B5A-4913-98F4-7966B46999C7}" type="slidenum">
              <a:rPr lang="de-DE">
                <a:solidFill>
                  <a:srgbClr val="000000"/>
                </a:solidFill>
              </a:rPr>
              <a:pPr>
                <a:defRPr/>
              </a:pPr>
              <a:t>‹#›</a:t>
            </a:fld>
            <a:endParaRPr lang="de-DE">
              <a:solidFill>
                <a:srgbClr val="000000"/>
              </a:solidFill>
            </a:endParaRPr>
          </a:p>
        </p:txBody>
      </p:sp>
    </p:spTree>
    <p:extLst>
      <p:ext uri="{BB962C8B-B14F-4D97-AF65-F5344CB8AC3E}">
        <p14:creationId xmlns:p14="http://schemas.microsoft.com/office/powerpoint/2010/main" val="96293900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16" descr="vu02b"/>
          <p:cNvPicPr>
            <a:picLocks noChangeAspect="1" noChangeArrowheads="1"/>
          </p:cNvPicPr>
          <p:nvPr userDrawn="1"/>
        </p:nvPicPr>
        <p:blipFill>
          <a:blip r:embed="rId2" cstate="print"/>
          <a:srcRect/>
          <a:stretch>
            <a:fillRect/>
          </a:stretch>
        </p:blipFill>
        <p:spPr bwMode="auto">
          <a:xfrm>
            <a:off x="1447801" y="4387852"/>
            <a:ext cx="6197600" cy="1508125"/>
          </a:xfrm>
          <a:prstGeom prst="rect">
            <a:avLst/>
          </a:prstGeom>
          <a:noFill/>
          <a:ln w="9525">
            <a:noFill/>
            <a:miter lim="800000"/>
            <a:headEnd/>
            <a:tailEnd/>
          </a:ln>
        </p:spPr>
      </p:pic>
      <p:sp>
        <p:nvSpPr>
          <p:cNvPr id="5" name="Text Box 17"/>
          <p:cNvSpPr txBox="1">
            <a:spLocks noChangeArrowheads="1"/>
          </p:cNvSpPr>
          <p:nvPr userDrawn="1"/>
        </p:nvSpPr>
        <p:spPr bwMode="auto">
          <a:xfrm>
            <a:off x="1371600" y="5530851"/>
            <a:ext cx="6400800" cy="923330"/>
          </a:xfrm>
          <a:prstGeom prst="rect">
            <a:avLst/>
          </a:prstGeom>
          <a:noFill/>
          <a:ln w="9525">
            <a:noFill/>
            <a:miter lim="800000"/>
            <a:headEnd/>
            <a:tailEnd/>
          </a:ln>
          <a:effectLst/>
        </p:spPr>
        <p:txBody>
          <a:bodyPr wrap="square">
            <a:spAutoFit/>
          </a:bodyPr>
          <a:lstStyle/>
          <a:p>
            <a:pPr algn="ctr" fontAlgn="base">
              <a:spcBef>
                <a:spcPct val="0"/>
              </a:spcBef>
              <a:spcAft>
                <a:spcPct val="0"/>
              </a:spcAft>
              <a:defRPr/>
            </a:pPr>
            <a:r>
              <a:rPr lang="en-US" sz="1800" dirty="0">
                <a:solidFill>
                  <a:srgbClr val="000000"/>
                </a:solidFill>
                <a:latin typeface="Verdana" pitchFamily="34" charset="0"/>
              </a:rPr>
              <a:t>Center for Structural Biology</a:t>
            </a:r>
          </a:p>
          <a:p>
            <a:pPr algn="ctr" fontAlgn="base">
              <a:spcBef>
                <a:spcPct val="0"/>
              </a:spcBef>
              <a:spcAft>
                <a:spcPct val="0"/>
              </a:spcAft>
              <a:defRPr/>
            </a:pPr>
            <a:r>
              <a:rPr lang="en-US" sz="1800" dirty="0">
                <a:solidFill>
                  <a:srgbClr val="000000"/>
                </a:solidFill>
                <a:latin typeface="Verdana" pitchFamily="34" charset="0"/>
              </a:rPr>
              <a:t>Departments of Chemistry, Pharmacology, and Biomedical Informatics</a:t>
            </a:r>
          </a:p>
        </p:txBody>
      </p:sp>
      <p:sp>
        <p:nvSpPr>
          <p:cNvPr id="701442" name="Rectangle 2"/>
          <p:cNvSpPr>
            <a:spLocks noGrp="1" noChangeArrowheads="1"/>
          </p:cNvSpPr>
          <p:nvPr>
            <p:ph type="ctrTitle"/>
          </p:nvPr>
        </p:nvSpPr>
        <p:spPr>
          <a:xfrm>
            <a:off x="685800" y="762000"/>
            <a:ext cx="7772400" cy="2838450"/>
          </a:xfrm>
          <a:solidFill>
            <a:srgbClr val="99CCFF"/>
          </a:solidFill>
          <a:ln w="38100">
            <a:solidFill>
              <a:schemeClr val="accent2"/>
            </a:solidFill>
          </a:ln>
        </p:spPr>
        <p:txBody>
          <a:bodyPr/>
          <a:lstStyle>
            <a:lvl1pPr algn="ctr">
              <a:defRPr/>
            </a:lvl1pPr>
          </a:lstStyle>
          <a:p>
            <a:r>
              <a:rPr lang="en-US"/>
              <a:t>Click to edit Master title style</a:t>
            </a:r>
          </a:p>
        </p:txBody>
      </p:sp>
      <p:sp>
        <p:nvSpPr>
          <p:cNvPr id="701443" name="Rectangle 3"/>
          <p:cNvSpPr>
            <a:spLocks noGrp="1" noChangeArrowheads="1"/>
          </p:cNvSpPr>
          <p:nvPr>
            <p:ph type="subTitle" idx="1"/>
          </p:nvPr>
        </p:nvSpPr>
        <p:spPr>
          <a:xfrm>
            <a:off x="1371600" y="4235450"/>
            <a:ext cx="6400800" cy="457200"/>
          </a:xfrm>
          <a:solidFill>
            <a:schemeClr val="bg1"/>
          </a:solidFill>
        </p:spPr>
        <p:txBody>
          <a:bodyPr/>
          <a:lstStyle>
            <a:lvl1pPr marL="0" indent="0" algn="ctr">
              <a:buFont typeface="Wingdings" pitchFamily="2" charset="2"/>
              <a:buNone/>
              <a:defRPr>
                <a:solidFill>
                  <a:schemeClr val="tx1"/>
                </a:solidFill>
              </a:defRPr>
            </a:lvl1pPr>
          </a:lstStyle>
          <a:p>
            <a:r>
              <a:rPr lang="en-US"/>
              <a:t>Jens Meiler</a:t>
            </a:r>
          </a:p>
        </p:txBody>
      </p:sp>
    </p:spTree>
    <p:extLst>
      <p:ext uri="{BB962C8B-B14F-4D97-AF65-F5344CB8AC3E}">
        <p14:creationId xmlns:p14="http://schemas.microsoft.com/office/powerpoint/2010/main" val="3697509793"/>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fld id="{349F75BF-CDE8-4E1C-953C-5B8C31F68569}" type="datetime3">
              <a:rPr lang="en-US" smtClean="0">
                <a:solidFill>
                  <a:srgbClr val="000000"/>
                </a:solidFill>
              </a:rPr>
              <a:t>7 December 2017</a:t>
            </a:fld>
            <a:endParaRPr lang="de-DE">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r>
              <a:rPr lang="de-DE">
                <a:solidFill>
                  <a:srgbClr val="000000"/>
                </a:solidFill>
              </a:rPr>
              <a:t>© Jens Meiler</a:t>
            </a:r>
          </a:p>
        </p:txBody>
      </p:sp>
      <p:sp>
        <p:nvSpPr>
          <p:cNvPr id="6" name="Rectangle 6"/>
          <p:cNvSpPr>
            <a:spLocks noGrp="1" noChangeArrowheads="1"/>
          </p:cNvSpPr>
          <p:nvPr>
            <p:ph type="sldNum" sz="quarter" idx="12"/>
          </p:nvPr>
        </p:nvSpPr>
        <p:spPr>
          <a:ln/>
        </p:spPr>
        <p:txBody>
          <a:bodyPr/>
          <a:lstStyle>
            <a:lvl1pPr>
              <a:defRPr/>
            </a:lvl1pPr>
          </a:lstStyle>
          <a:p>
            <a:pPr>
              <a:defRPr/>
            </a:pPr>
            <a:fld id="{8FA35BEB-287A-42BC-B46A-43477D0A2EDD}" type="slidenum">
              <a:rPr lang="de-DE">
                <a:solidFill>
                  <a:srgbClr val="000000"/>
                </a:solidFill>
              </a:rPr>
              <a:pPr>
                <a:defRPr/>
              </a:pPr>
              <a:t>‹#›</a:t>
            </a:fld>
            <a:endParaRPr lang="de-DE">
              <a:solidFill>
                <a:srgbClr val="000000"/>
              </a:solidFill>
            </a:endParaRPr>
          </a:p>
        </p:txBody>
      </p:sp>
    </p:spTree>
    <p:extLst>
      <p:ext uri="{BB962C8B-B14F-4D97-AF65-F5344CB8AC3E}">
        <p14:creationId xmlns:p14="http://schemas.microsoft.com/office/powerpoint/2010/main" val="1967935602"/>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81800" y="152400"/>
            <a:ext cx="2209800" cy="61722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52400" y="152400"/>
            <a:ext cx="6477000" cy="61722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fld id="{863EB08B-9C00-45A3-93B3-E9FF25880A84}" type="datetime3">
              <a:rPr lang="en-US" smtClean="0">
                <a:solidFill>
                  <a:srgbClr val="000000"/>
                </a:solidFill>
              </a:rPr>
              <a:t>7 December 2017</a:t>
            </a:fld>
            <a:endParaRPr lang="de-DE">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r>
              <a:rPr lang="de-DE">
                <a:solidFill>
                  <a:srgbClr val="000000"/>
                </a:solidFill>
              </a:rPr>
              <a:t>© Jens Meiler</a:t>
            </a:r>
          </a:p>
        </p:txBody>
      </p:sp>
      <p:sp>
        <p:nvSpPr>
          <p:cNvPr id="6" name="Rectangle 6"/>
          <p:cNvSpPr>
            <a:spLocks noGrp="1" noChangeArrowheads="1"/>
          </p:cNvSpPr>
          <p:nvPr>
            <p:ph type="sldNum" sz="quarter" idx="12"/>
          </p:nvPr>
        </p:nvSpPr>
        <p:spPr>
          <a:ln/>
        </p:spPr>
        <p:txBody>
          <a:bodyPr/>
          <a:lstStyle>
            <a:lvl1pPr>
              <a:defRPr/>
            </a:lvl1pPr>
          </a:lstStyle>
          <a:p>
            <a:pPr>
              <a:defRPr/>
            </a:pPr>
            <a:fld id="{8FD2CEA4-87ED-4441-B27B-51EBC9174839}" type="slidenum">
              <a:rPr lang="de-DE">
                <a:solidFill>
                  <a:srgbClr val="000000"/>
                </a:solidFill>
              </a:rPr>
              <a:pPr>
                <a:defRPr/>
              </a:pPr>
              <a:t>‹#›</a:t>
            </a:fld>
            <a:endParaRPr lang="de-DE">
              <a:solidFill>
                <a:srgbClr val="000000"/>
              </a:solidFill>
            </a:endParaRPr>
          </a:p>
        </p:txBody>
      </p:sp>
    </p:spTree>
    <p:extLst>
      <p:ext uri="{BB962C8B-B14F-4D97-AF65-F5344CB8AC3E}">
        <p14:creationId xmlns:p14="http://schemas.microsoft.com/office/powerpoint/2010/main" val="40882547"/>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16" descr="vu02b"/>
          <p:cNvPicPr>
            <a:picLocks noChangeAspect="1" noChangeArrowheads="1"/>
          </p:cNvPicPr>
          <p:nvPr userDrawn="1"/>
        </p:nvPicPr>
        <p:blipFill>
          <a:blip r:embed="rId2" cstate="print"/>
          <a:srcRect/>
          <a:stretch>
            <a:fillRect/>
          </a:stretch>
        </p:blipFill>
        <p:spPr bwMode="auto">
          <a:xfrm>
            <a:off x="1447800" y="4387850"/>
            <a:ext cx="6197600" cy="1508125"/>
          </a:xfrm>
          <a:prstGeom prst="rect">
            <a:avLst/>
          </a:prstGeom>
          <a:noFill/>
          <a:ln w="9525">
            <a:noFill/>
            <a:miter lim="800000"/>
            <a:headEnd/>
            <a:tailEnd/>
          </a:ln>
        </p:spPr>
      </p:pic>
      <p:sp>
        <p:nvSpPr>
          <p:cNvPr id="5" name="Text Box 17"/>
          <p:cNvSpPr txBox="1">
            <a:spLocks noChangeArrowheads="1"/>
          </p:cNvSpPr>
          <p:nvPr userDrawn="1"/>
        </p:nvSpPr>
        <p:spPr bwMode="auto">
          <a:xfrm>
            <a:off x="1371600" y="5530850"/>
            <a:ext cx="6400800" cy="923330"/>
          </a:xfrm>
          <a:prstGeom prst="rect">
            <a:avLst/>
          </a:prstGeom>
          <a:noFill/>
          <a:ln w="9525">
            <a:noFill/>
            <a:miter lim="800000"/>
            <a:headEnd/>
            <a:tailEnd/>
          </a:ln>
          <a:effectLst/>
        </p:spPr>
        <p:txBody>
          <a:bodyPr wrap="square">
            <a:spAutoFit/>
          </a:bodyPr>
          <a:lstStyle/>
          <a:p>
            <a:pPr algn="ctr" fontAlgn="base">
              <a:spcBef>
                <a:spcPct val="0"/>
              </a:spcBef>
              <a:spcAft>
                <a:spcPct val="0"/>
              </a:spcAft>
              <a:defRPr/>
            </a:pPr>
            <a:r>
              <a:rPr lang="en-US" dirty="0">
                <a:solidFill>
                  <a:srgbClr val="000000"/>
                </a:solidFill>
                <a:latin typeface="Verdana" pitchFamily="34" charset="0"/>
              </a:rPr>
              <a:t>Center for Structural Biology</a:t>
            </a:r>
          </a:p>
          <a:p>
            <a:pPr algn="ctr" fontAlgn="base">
              <a:spcBef>
                <a:spcPct val="0"/>
              </a:spcBef>
              <a:spcAft>
                <a:spcPct val="0"/>
              </a:spcAft>
              <a:defRPr/>
            </a:pPr>
            <a:r>
              <a:rPr lang="en-US" dirty="0">
                <a:solidFill>
                  <a:srgbClr val="000000"/>
                </a:solidFill>
                <a:latin typeface="Verdana" pitchFamily="34" charset="0"/>
              </a:rPr>
              <a:t>Departments of Chemistry, Pharmacology, and Biomedical Informatics</a:t>
            </a:r>
          </a:p>
        </p:txBody>
      </p:sp>
      <p:sp>
        <p:nvSpPr>
          <p:cNvPr id="701442" name="Rectangle 2"/>
          <p:cNvSpPr>
            <a:spLocks noGrp="1" noChangeArrowheads="1"/>
          </p:cNvSpPr>
          <p:nvPr>
            <p:ph type="ctrTitle"/>
          </p:nvPr>
        </p:nvSpPr>
        <p:spPr>
          <a:xfrm>
            <a:off x="685800" y="762000"/>
            <a:ext cx="7772400" cy="2838450"/>
          </a:xfrm>
          <a:solidFill>
            <a:srgbClr val="99CCFF"/>
          </a:solidFill>
          <a:ln w="38100">
            <a:solidFill>
              <a:schemeClr val="accent2"/>
            </a:solidFill>
          </a:ln>
        </p:spPr>
        <p:txBody>
          <a:bodyPr/>
          <a:lstStyle>
            <a:lvl1pPr algn="ctr">
              <a:defRPr/>
            </a:lvl1pPr>
          </a:lstStyle>
          <a:p>
            <a:r>
              <a:rPr lang="en-US"/>
              <a:t>Click to edit Master title style</a:t>
            </a:r>
          </a:p>
        </p:txBody>
      </p:sp>
      <p:sp>
        <p:nvSpPr>
          <p:cNvPr id="701443" name="Rectangle 3"/>
          <p:cNvSpPr>
            <a:spLocks noGrp="1" noChangeArrowheads="1"/>
          </p:cNvSpPr>
          <p:nvPr>
            <p:ph type="subTitle" idx="1"/>
          </p:nvPr>
        </p:nvSpPr>
        <p:spPr>
          <a:xfrm>
            <a:off x="1371600" y="4235450"/>
            <a:ext cx="6400800" cy="457200"/>
          </a:xfrm>
          <a:solidFill>
            <a:schemeClr val="bg1"/>
          </a:solidFill>
        </p:spPr>
        <p:txBody>
          <a:bodyPr/>
          <a:lstStyle>
            <a:lvl1pPr marL="0" indent="0" algn="ctr">
              <a:buFont typeface="Wingdings" pitchFamily="2" charset="2"/>
              <a:buNone/>
              <a:defRPr>
                <a:solidFill>
                  <a:schemeClr val="tx1"/>
                </a:solidFill>
              </a:defRPr>
            </a:lvl1pPr>
          </a:lstStyle>
          <a:p>
            <a:r>
              <a:rPr lang="en-US"/>
              <a:t>Jens Meiler</a:t>
            </a:r>
          </a:p>
        </p:txBody>
      </p:sp>
    </p:spTree>
    <p:extLst>
      <p:ext uri="{BB962C8B-B14F-4D97-AF65-F5344CB8AC3E}">
        <p14:creationId xmlns:p14="http://schemas.microsoft.com/office/powerpoint/2010/main" val="1291498346"/>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fld id="{34962127-4B27-41F4-B57F-437DEE24778A}" type="datetime3">
              <a:rPr lang="en-US" smtClean="0">
                <a:solidFill>
                  <a:srgbClr val="000000"/>
                </a:solidFill>
              </a:rPr>
              <a:t>7 December 2017</a:t>
            </a:fld>
            <a:endParaRPr lang="de-DE">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r>
              <a:rPr lang="de-DE">
                <a:solidFill>
                  <a:srgbClr val="000000"/>
                </a:solidFill>
              </a:rPr>
              <a:t>© Jens Meiler</a:t>
            </a:r>
          </a:p>
        </p:txBody>
      </p:sp>
      <p:sp>
        <p:nvSpPr>
          <p:cNvPr id="6" name="Rectangle 6"/>
          <p:cNvSpPr>
            <a:spLocks noGrp="1" noChangeArrowheads="1"/>
          </p:cNvSpPr>
          <p:nvPr>
            <p:ph type="sldNum" sz="quarter" idx="12"/>
          </p:nvPr>
        </p:nvSpPr>
        <p:spPr>
          <a:ln/>
        </p:spPr>
        <p:txBody>
          <a:bodyPr/>
          <a:lstStyle>
            <a:lvl1pPr>
              <a:defRPr/>
            </a:lvl1pPr>
          </a:lstStyle>
          <a:p>
            <a:pPr>
              <a:defRPr/>
            </a:pPr>
            <a:fld id="{7BEF31C8-9D61-4077-8E31-AEC6BE150582}" type="slidenum">
              <a:rPr lang="de-DE">
                <a:solidFill>
                  <a:srgbClr val="000000"/>
                </a:solidFill>
              </a:rPr>
              <a:pPr>
                <a:defRPr/>
              </a:pPr>
              <a:t>‹#›</a:t>
            </a:fld>
            <a:endParaRPr lang="de-DE">
              <a:solidFill>
                <a:srgbClr val="000000"/>
              </a:solidFill>
            </a:endParaRPr>
          </a:p>
        </p:txBody>
      </p:sp>
    </p:spTree>
    <p:extLst>
      <p:ext uri="{BB962C8B-B14F-4D97-AF65-F5344CB8AC3E}">
        <p14:creationId xmlns:p14="http://schemas.microsoft.com/office/powerpoint/2010/main" val="4082331720"/>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fld id="{787DF595-82F1-4F11-BAF1-BEB3129B49E7}" type="datetime3">
              <a:rPr lang="en-US" smtClean="0">
                <a:solidFill>
                  <a:srgbClr val="000000"/>
                </a:solidFill>
              </a:rPr>
              <a:t>7 December 2017</a:t>
            </a:fld>
            <a:endParaRPr lang="de-DE">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r>
              <a:rPr lang="de-DE">
                <a:solidFill>
                  <a:srgbClr val="000000"/>
                </a:solidFill>
              </a:rPr>
              <a:t>© Jens Meiler</a:t>
            </a:r>
          </a:p>
        </p:txBody>
      </p:sp>
      <p:sp>
        <p:nvSpPr>
          <p:cNvPr id="6" name="Rectangle 6"/>
          <p:cNvSpPr>
            <a:spLocks noGrp="1" noChangeArrowheads="1"/>
          </p:cNvSpPr>
          <p:nvPr>
            <p:ph type="sldNum" sz="quarter" idx="12"/>
          </p:nvPr>
        </p:nvSpPr>
        <p:spPr>
          <a:ln/>
        </p:spPr>
        <p:txBody>
          <a:bodyPr/>
          <a:lstStyle>
            <a:lvl1pPr>
              <a:defRPr/>
            </a:lvl1pPr>
          </a:lstStyle>
          <a:p>
            <a:pPr>
              <a:defRPr/>
            </a:pPr>
            <a:fld id="{A0DD3683-4CA1-41E7-B8BC-D4275D78C057}" type="slidenum">
              <a:rPr lang="de-DE">
                <a:solidFill>
                  <a:srgbClr val="000000"/>
                </a:solidFill>
              </a:rPr>
              <a:pPr>
                <a:defRPr/>
              </a:pPr>
              <a:t>‹#›</a:t>
            </a:fld>
            <a:endParaRPr lang="de-DE">
              <a:solidFill>
                <a:srgbClr val="000000"/>
              </a:solidFill>
            </a:endParaRPr>
          </a:p>
        </p:txBody>
      </p:sp>
    </p:spTree>
    <p:extLst>
      <p:ext uri="{BB962C8B-B14F-4D97-AF65-F5344CB8AC3E}">
        <p14:creationId xmlns:p14="http://schemas.microsoft.com/office/powerpoint/2010/main" val="3454932210"/>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52400" y="1524000"/>
            <a:ext cx="43434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524000"/>
            <a:ext cx="43434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fld id="{DB5091DD-4AF7-4FF1-847D-9645435BDF76}" type="datetime3">
              <a:rPr lang="en-US" smtClean="0">
                <a:solidFill>
                  <a:srgbClr val="000000"/>
                </a:solidFill>
              </a:rPr>
              <a:t>7 December 2017</a:t>
            </a:fld>
            <a:endParaRPr lang="de-DE">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r>
              <a:rPr lang="de-DE">
                <a:solidFill>
                  <a:srgbClr val="000000"/>
                </a:solidFill>
              </a:rPr>
              <a:t>© Jens Meiler</a:t>
            </a:r>
          </a:p>
        </p:txBody>
      </p:sp>
      <p:sp>
        <p:nvSpPr>
          <p:cNvPr id="7" name="Rectangle 6"/>
          <p:cNvSpPr>
            <a:spLocks noGrp="1" noChangeArrowheads="1"/>
          </p:cNvSpPr>
          <p:nvPr>
            <p:ph type="sldNum" sz="quarter" idx="12"/>
          </p:nvPr>
        </p:nvSpPr>
        <p:spPr>
          <a:ln/>
        </p:spPr>
        <p:txBody>
          <a:bodyPr/>
          <a:lstStyle>
            <a:lvl1pPr>
              <a:defRPr/>
            </a:lvl1pPr>
          </a:lstStyle>
          <a:p>
            <a:pPr>
              <a:defRPr/>
            </a:pPr>
            <a:fld id="{884FCA5F-5763-4D8A-9FFE-61B26EB1A61C}" type="slidenum">
              <a:rPr lang="de-DE">
                <a:solidFill>
                  <a:srgbClr val="000000"/>
                </a:solidFill>
              </a:rPr>
              <a:pPr>
                <a:defRPr/>
              </a:pPr>
              <a:t>‹#›</a:t>
            </a:fld>
            <a:endParaRPr lang="de-DE">
              <a:solidFill>
                <a:srgbClr val="000000"/>
              </a:solidFill>
            </a:endParaRPr>
          </a:p>
        </p:txBody>
      </p:sp>
    </p:spTree>
    <p:extLst>
      <p:ext uri="{BB962C8B-B14F-4D97-AF65-F5344CB8AC3E}">
        <p14:creationId xmlns:p14="http://schemas.microsoft.com/office/powerpoint/2010/main" val="2576502565"/>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fld id="{DA00F032-10B4-4700-AB90-F784841890A4}" type="datetime3">
              <a:rPr lang="en-US" smtClean="0">
                <a:solidFill>
                  <a:srgbClr val="000000"/>
                </a:solidFill>
              </a:rPr>
              <a:t>7 December 2017</a:t>
            </a:fld>
            <a:endParaRPr lang="de-DE">
              <a:solidFill>
                <a:srgbClr val="000000"/>
              </a:solidFill>
            </a:endParaRPr>
          </a:p>
        </p:txBody>
      </p:sp>
      <p:sp>
        <p:nvSpPr>
          <p:cNvPr id="8" name="Rectangle 5"/>
          <p:cNvSpPr>
            <a:spLocks noGrp="1" noChangeArrowheads="1"/>
          </p:cNvSpPr>
          <p:nvPr>
            <p:ph type="ftr" sz="quarter" idx="11"/>
          </p:nvPr>
        </p:nvSpPr>
        <p:spPr>
          <a:ln/>
        </p:spPr>
        <p:txBody>
          <a:bodyPr/>
          <a:lstStyle>
            <a:lvl1pPr>
              <a:defRPr/>
            </a:lvl1pPr>
          </a:lstStyle>
          <a:p>
            <a:pPr>
              <a:defRPr/>
            </a:pPr>
            <a:r>
              <a:rPr lang="de-DE">
                <a:solidFill>
                  <a:srgbClr val="000000"/>
                </a:solidFill>
              </a:rPr>
              <a:t>© Jens Meiler</a:t>
            </a:r>
          </a:p>
        </p:txBody>
      </p:sp>
      <p:sp>
        <p:nvSpPr>
          <p:cNvPr id="9" name="Rectangle 6"/>
          <p:cNvSpPr>
            <a:spLocks noGrp="1" noChangeArrowheads="1"/>
          </p:cNvSpPr>
          <p:nvPr>
            <p:ph type="sldNum" sz="quarter" idx="12"/>
          </p:nvPr>
        </p:nvSpPr>
        <p:spPr>
          <a:ln/>
        </p:spPr>
        <p:txBody>
          <a:bodyPr/>
          <a:lstStyle>
            <a:lvl1pPr>
              <a:defRPr/>
            </a:lvl1pPr>
          </a:lstStyle>
          <a:p>
            <a:pPr>
              <a:defRPr/>
            </a:pPr>
            <a:fld id="{97685174-AA5F-491A-BC72-BB8DDB8EC6BC}" type="slidenum">
              <a:rPr lang="de-DE">
                <a:solidFill>
                  <a:srgbClr val="000000"/>
                </a:solidFill>
              </a:rPr>
              <a:pPr>
                <a:defRPr/>
              </a:pPr>
              <a:t>‹#›</a:t>
            </a:fld>
            <a:endParaRPr lang="de-DE">
              <a:solidFill>
                <a:srgbClr val="000000"/>
              </a:solidFill>
            </a:endParaRPr>
          </a:p>
        </p:txBody>
      </p:sp>
    </p:spTree>
    <p:extLst>
      <p:ext uri="{BB962C8B-B14F-4D97-AF65-F5344CB8AC3E}">
        <p14:creationId xmlns:p14="http://schemas.microsoft.com/office/powerpoint/2010/main" val="2262366269"/>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fld id="{4D0E31E9-AD3F-467C-8388-793ACDA4509F}" type="datetime3">
              <a:rPr lang="en-US" smtClean="0">
                <a:solidFill>
                  <a:srgbClr val="000000"/>
                </a:solidFill>
              </a:rPr>
              <a:t>7 December 2017</a:t>
            </a:fld>
            <a:endParaRPr lang="de-DE">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r>
              <a:rPr lang="de-DE">
                <a:solidFill>
                  <a:srgbClr val="000000"/>
                </a:solidFill>
              </a:rPr>
              <a:t>© Jens Meiler</a:t>
            </a:r>
          </a:p>
        </p:txBody>
      </p:sp>
      <p:sp>
        <p:nvSpPr>
          <p:cNvPr id="5" name="Rectangle 6"/>
          <p:cNvSpPr>
            <a:spLocks noGrp="1" noChangeArrowheads="1"/>
          </p:cNvSpPr>
          <p:nvPr>
            <p:ph type="sldNum" sz="quarter" idx="12"/>
          </p:nvPr>
        </p:nvSpPr>
        <p:spPr>
          <a:ln/>
        </p:spPr>
        <p:txBody>
          <a:bodyPr/>
          <a:lstStyle>
            <a:lvl1pPr>
              <a:defRPr/>
            </a:lvl1pPr>
          </a:lstStyle>
          <a:p>
            <a:pPr>
              <a:defRPr/>
            </a:pPr>
            <a:fld id="{D924EE49-00AD-4844-B3F3-35A41D0C345D}" type="slidenum">
              <a:rPr lang="de-DE">
                <a:solidFill>
                  <a:srgbClr val="000000"/>
                </a:solidFill>
              </a:rPr>
              <a:pPr>
                <a:defRPr/>
              </a:pPr>
              <a:t>‹#›</a:t>
            </a:fld>
            <a:endParaRPr lang="de-DE">
              <a:solidFill>
                <a:srgbClr val="000000"/>
              </a:solidFill>
            </a:endParaRPr>
          </a:p>
        </p:txBody>
      </p:sp>
    </p:spTree>
    <p:extLst>
      <p:ext uri="{BB962C8B-B14F-4D97-AF65-F5344CB8AC3E}">
        <p14:creationId xmlns:p14="http://schemas.microsoft.com/office/powerpoint/2010/main" val="310282737"/>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fld id="{A72747D4-2FBD-41E5-A83B-622AC26A2552}" type="datetime3">
              <a:rPr lang="en-US" smtClean="0">
                <a:solidFill>
                  <a:srgbClr val="000000"/>
                </a:solidFill>
              </a:rPr>
              <a:t>7 December 2017</a:t>
            </a:fld>
            <a:endParaRPr lang="de-DE">
              <a:solidFill>
                <a:srgbClr val="000000"/>
              </a:solidFill>
            </a:endParaRPr>
          </a:p>
        </p:txBody>
      </p:sp>
      <p:sp>
        <p:nvSpPr>
          <p:cNvPr id="3" name="Rectangle 5"/>
          <p:cNvSpPr>
            <a:spLocks noGrp="1" noChangeArrowheads="1"/>
          </p:cNvSpPr>
          <p:nvPr>
            <p:ph type="ftr" sz="quarter" idx="11"/>
          </p:nvPr>
        </p:nvSpPr>
        <p:spPr>
          <a:ln/>
        </p:spPr>
        <p:txBody>
          <a:bodyPr/>
          <a:lstStyle>
            <a:lvl1pPr>
              <a:defRPr/>
            </a:lvl1pPr>
          </a:lstStyle>
          <a:p>
            <a:pPr>
              <a:defRPr/>
            </a:pPr>
            <a:r>
              <a:rPr lang="de-DE">
                <a:solidFill>
                  <a:srgbClr val="000000"/>
                </a:solidFill>
              </a:rPr>
              <a:t>© Jens Meiler</a:t>
            </a:r>
          </a:p>
        </p:txBody>
      </p:sp>
      <p:sp>
        <p:nvSpPr>
          <p:cNvPr id="4" name="Rectangle 6"/>
          <p:cNvSpPr>
            <a:spLocks noGrp="1" noChangeArrowheads="1"/>
          </p:cNvSpPr>
          <p:nvPr>
            <p:ph type="sldNum" sz="quarter" idx="12"/>
          </p:nvPr>
        </p:nvSpPr>
        <p:spPr>
          <a:ln/>
        </p:spPr>
        <p:txBody>
          <a:bodyPr/>
          <a:lstStyle>
            <a:lvl1pPr>
              <a:defRPr/>
            </a:lvl1pPr>
          </a:lstStyle>
          <a:p>
            <a:pPr>
              <a:defRPr/>
            </a:pPr>
            <a:fld id="{AB89F07B-4C08-477C-BF24-250714A92263}" type="slidenum">
              <a:rPr lang="de-DE">
                <a:solidFill>
                  <a:srgbClr val="000000"/>
                </a:solidFill>
              </a:rPr>
              <a:pPr>
                <a:defRPr/>
              </a:pPr>
              <a:t>‹#›</a:t>
            </a:fld>
            <a:endParaRPr lang="de-DE">
              <a:solidFill>
                <a:srgbClr val="000000"/>
              </a:solidFill>
            </a:endParaRPr>
          </a:p>
        </p:txBody>
      </p:sp>
    </p:spTree>
    <p:extLst>
      <p:ext uri="{BB962C8B-B14F-4D97-AF65-F5344CB8AC3E}">
        <p14:creationId xmlns:p14="http://schemas.microsoft.com/office/powerpoint/2010/main" val="763158355"/>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fld id="{934979DC-DB92-4CF2-AC4D-9CEBB84150E3}" type="datetime3">
              <a:rPr lang="en-US" smtClean="0">
                <a:solidFill>
                  <a:srgbClr val="000000"/>
                </a:solidFill>
              </a:rPr>
              <a:t>7 December 2017</a:t>
            </a:fld>
            <a:endParaRPr lang="de-DE">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r>
              <a:rPr lang="de-DE">
                <a:solidFill>
                  <a:srgbClr val="000000"/>
                </a:solidFill>
              </a:rPr>
              <a:t>© Jens Meiler</a:t>
            </a:r>
          </a:p>
        </p:txBody>
      </p:sp>
      <p:sp>
        <p:nvSpPr>
          <p:cNvPr id="7" name="Rectangle 6"/>
          <p:cNvSpPr>
            <a:spLocks noGrp="1" noChangeArrowheads="1"/>
          </p:cNvSpPr>
          <p:nvPr>
            <p:ph type="sldNum" sz="quarter" idx="12"/>
          </p:nvPr>
        </p:nvSpPr>
        <p:spPr>
          <a:ln/>
        </p:spPr>
        <p:txBody>
          <a:bodyPr/>
          <a:lstStyle>
            <a:lvl1pPr>
              <a:defRPr/>
            </a:lvl1pPr>
          </a:lstStyle>
          <a:p>
            <a:pPr>
              <a:defRPr/>
            </a:pPr>
            <a:fld id="{040739AD-1A46-4425-875E-32078429F934}" type="slidenum">
              <a:rPr lang="de-DE">
                <a:solidFill>
                  <a:srgbClr val="000000"/>
                </a:solidFill>
              </a:rPr>
              <a:pPr>
                <a:defRPr/>
              </a:pPr>
              <a:t>‹#›</a:t>
            </a:fld>
            <a:endParaRPr lang="de-DE">
              <a:solidFill>
                <a:srgbClr val="000000"/>
              </a:solidFill>
            </a:endParaRPr>
          </a:p>
        </p:txBody>
      </p:sp>
    </p:spTree>
    <p:extLst>
      <p:ext uri="{BB962C8B-B14F-4D97-AF65-F5344CB8AC3E}">
        <p14:creationId xmlns:p14="http://schemas.microsoft.com/office/powerpoint/2010/main" val="55790855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fld id="{ACEF83EA-C6E1-43EF-B559-48C67A25CF2F}" type="datetime3">
              <a:rPr lang="en-US" smtClean="0">
                <a:solidFill>
                  <a:srgbClr val="000000"/>
                </a:solidFill>
              </a:rPr>
              <a:t>7 December 2017</a:t>
            </a:fld>
            <a:endParaRPr lang="de-DE">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r>
              <a:rPr lang="de-DE">
                <a:solidFill>
                  <a:srgbClr val="000000"/>
                </a:solidFill>
              </a:rPr>
              <a:t>© Jens Meiler</a:t>
            </a:r>
          </a:p>
        </p:txBody>
      </p:sp>
      <p:sp>
        <p:nvSpPr>
          <p:cNvPr id="6" name="Rectangle 6"/>
          <p:cNvSpPr>
            <a:spLocks noGrp="1" noChangeArrowheads="1"/>
          </p:cNvSpPr>
          <p:nvPr>
            <p:ph type="sldNum" sz="quarter" idx="12"/>
          </p:nvPr>
        </p:nvSpPr>
        <p:spPr>
          <a:ln/>
        </p:spPr>
        <p:txBody>
          <a:bodyPr/>
          <a:lstStyle>
            <a:lvl1pPr>
              <a:defRPr/>
            </a:lvl1pPr>
          </a:lstStyle>
          <a:p>
            <a:pPr>
              <a:defRPr/>
            </a:pPr>
            <a:fld id="{7BEF31C8-9D61-4077-8E31-AEC6BE150582}" type="slidenum">
              <a:rPr lang="de-DE">
                <a:solidFill>
                  <a:srgbClr val="000000"/>
                </a:solidFill>
              </a:rPr>
              <a:pPr>
                <a:defRPr/>
              </a:pPr>
              <a:t>‹#›</a:t>
            </a:fld>
            <a:endParaRPr lang="de-DE">
              <a:solidFill>
                <a:srgbClr val="000000"/>
              </a:solidFill>
            </a:endParaRPr>
          </a:p>
        </p:txBody>
      </p:sp>
    </p:spTree>
    <p:extLst>
      <p:ext uri="{BB962C8B-B14F-4D97-AF65-F5344CB8AC3E}">
        <p14:creationId xmlns:p14="http://schemas.microsoft.com/office/powerpoint/2010/main" val="3829582641"/>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fld id="{9FF995CA-0D5D-4104-84BD-726FCDB00100}" type="datetime3">
              <a:rPr lang="en-US" smtClean="0">
                <a:solidFill>
                  <a:srgbClr val="000000"/>
                </a:solidFill>
              </a:rPr>
              <a:t>7 December 2017</a:t>
            </a:fld>
            <a:endParaRPr lang="de-DE">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r>
              <a:rPr lang="de-DE">
                <a:solidFill>
                  <a:srgbClr val="000000"/>
                </a:solidFill>
              </a:rPr>
              <a:t>© Jens Meiler</a:t>
            </a:r>
          </a:p>
        </p:txBody>
      </p:sp>
      <p:sp>
        <p:nvSpPr>
          <p:cNvPr id="7" name="Rectangle 6"/>
          <p:cNvSpPr>
            <a:spLocks noGrp="1" noChangeArrowheads="1"/>
          </p:cNvSpPr>
          <p:nvPr>
            <p:ph type="sldNum" sz="quarter" idx="12"/>
          </p:nvPr>
        </p:nvSpPr>
        <p:spPr>
          <a:ln/>
        </p:spPr>
        <p:txBody>
          <a:bodyPr/>
          <a:lstStyle>
            <a:lvl1pPr>
              <a:defRPr/>
            </a:lvl1pPr>
          </a:lstStyle>
          <a:p>
            <a:pPr>
              <a:defRPr/>
            </a:pPr>
            <a:fld id="{1D3FBF90-7B5A-4913-98F4-7966B46999C7}" type="slidenum">
              <a:rPr lang="de-DE">
                <a:solidFill>
                  <a:srgbClr val="000000"/>
                </a:solidFill>
              </a:rPr>
              <a:pPr>
                <a:defRPr/>
              </a:pPr>
              <a:t>‹#›</a:t>
            </a:fld>
            <a:endParaRPr lang="de-DE">
              <a:solidFill>
                <a:srgbClr val="000000"/>
              </a:solidFill>
            </a:endParaRPr>
          </a:p>
        </p:txBody>
      </p:sp>
    </p:spTree>
    <p:extLst>
      <p:ext uri="{BB962C8B-B14F-4D97-AF65-F5344CB8AC3E}">
        <p14:creationId xmlns:p14="http://schemas.microsoft.com/office/powerpoint/2010/main" val="28932540"/>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fld id="{C78B03BA-8DF1-4A6C-8885-1A9AB83DA5A3}" type="datetime3">
              <a:rPr lang="en-US" smtClean="0">
                <a:solidFill>
                  <a:srgbClr val="000000"/>
                </a:solidFill>
              </a:rPr>
              <a:t>7 December 2017</a:t>
            </a:fld>
            <a:endParaRPr lang="de-DE">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r>
              <a:rPr lang="de-DE">
                <a:solidFill>
                  <a:srgbClr val="000000"/>
                </a:solidFill>
              </a:rPr>
              <a:t>© Jens Meiler</a:t>
            </a:r>
          </a:p>
        </p:txBody>
      </p:sp>
      <p:sp>
        <p:nvSpPr>
          <p:cNvPr id="6" name="Rectangle 6"/>
          <p:cNvSpPr>
            <a:spLocks noGrp="1" noChangeArrowheads="1"/>
          </p:cNvSpPr>
          <p:nvPr>
            <p:ph type="sldNum" sz="quarter" idx="12"/>
          </p:nvPr>
        </p:nvSpPr>
        <p:spPr>
          <a:ln/>
        </p:spPr>
        <p:txBody>
          <a:bodyPr/>
          <a:lstStyle>
            <a:lvl1pPr>
              <a:defRPr/>
            </a:lvl1pPr>
          </a:lstStyle>
          <a:p>
            <a:pPr>
              <a:defRPr/>
            </a:pPr>
            <a:fld id="{8FA35BEB-287A-42BC-B46A-43477D0A2EDD}" type="slidenum">
              <a:rPr lang="de-DE">
                <a:solidFill>
                  <a:srgbClr val="000000"/>
                </a:solidFill>
              </a:rPr>
              <a:pPr>
                <a:defRPr/>
              </a:pPr>
              <a:t>‹#›</a:t>
            </a:fld>
            <a:endParaRPr lang="de-DE">
              <a:solidFill>
                <a:srgbClr val="000000"/>
              </a:solidFill>
            </a:endParaRPr>
          </a:p>
        </p:txBody>
      </p:sp>
    </p:spTree>
    <p:extLst>
      <p:ext uri="{BB962C8B-B14F-4D97-AF65-F5344CB8AC3E}">
        <p14:creationId xmlns:p14="http://schemas.microsoft.com/office/powerpoint/2010/main" val="4206887145"/>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81800" y="152400"/>
            <a:ext cx="2209800" cy="61722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52400" y="152400"/>
            <a:ext cx="6477000" cy="61722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fld id="{B6717589-E1FF-4B6D-8FF2-2B1D53166E34}" type="datetime3">
              <a:rPr lang="en-US" smtClean="0">
                <a:solidFill>
                  <a:srgbClr val="000000"/>
                </a:solidFill>
              </a:rPr>
              <a:t>7 December 2017</a:t>
            </a:fld>
            <a:endParaRPr lang="de-DE">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r>
              <a:rPr lang="de-DE">
                <a:solidFill>
                  <a:srgbClr val="000000"/>
                </a:solidFill>
              </a:rPr>
              <a:t>© Jens Meiler</a:t>
            </a:r>
          </a:p>
        </p:txBody>
      </p:sp>
      <p:sp>
        <p:nvSpPr>
          <p:cNvPr id="6" name="Rectangle 6"/>
          <p:cNvSpPr>
            <a:spLocks noGrp="1" noChangeArrowheads="1"/>
          </p:cNvSpPr>
          <p:nvPr>
            <p:ph type="sldNum" sz="quarter" idx="12"/>
          </p:nvPr>
        </p:nvSpPr>
        <p:spPr>
          <a:ln/>
        </p:spPr>
        <p:txBody>
          <a:bodyPr/>
          <a:lstStyle>
            <a:lvl1pPr>
              <a:defRPr/>
            </a:lvl1pPr>
          </a:lstStyle>
          <a:p>
            <a:pPr>
              <a:defRPr/>
            </a:pPr>
            <a:fld id="{8FD2CEA4-87ED-4441-B27B-51EBC9174839}" type="slidenum">
              <a:rPr lang="de-DE">
                <a:solidFill>
                  <a:srgbClr val="000000"/>
                </a:solidFill>
              </a:rPr>
              <a:pPr>
                <a:defRPr/>
              </a:pPr>
              <a:t>‹#›</a:t>
            </a:fld>
            <a:endParaRPr lang="de-DE">
              <a:solidFill>
                <a:srgbClr val="000000"/>
              </a:solidFill>
            </a:endParaRPr>
          </a:p>
        </p:txBody>
      </p:sp>
    </p:spTree>
    <p:extLst>
      <p:ext uri="{BB962C8B-B14F-4D97-AF65-F5344CB8AC3E}">
        <p14:creationId xmlns:p14="http://schemas.microsoft.com/office/powerpoint/2010/main" val="124273742"/>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16" descr="vu02b"/>
          <p:cNvPicPr>
            <a:picLocks noChangeAspect="1" noChangeArrowheads="1"/>
          </p:cNvPicPr>
          <p:nvPr userDrawn="1"/>
        </p:nvPicPr>
        <p:blipFill>
          <a:blip r:embed="rId2" cstate="print"/>
          <a:srcRect/>
          <a:stretch>
            <a:fillRect/>
          </a:stretch>
        </p:blipFill>
        <p:spPr bwMode="auto">
          <a:xfrm>
            <a:off x="1447800" y="4387850"/>
            <a:ext cx="6197600" cy="1508125"/>
          </a:xfrm>
          <a:prstGeom prst="rect">
            <a:avLst/>
          </a:prstGeom>
          <a:noFill/>
          <a:ln w="9525">
            <a:noFill/>
            <a:miter lim="800000"/>
            <a:headEnd/>
            <a:tailEnd/>
          </a:ln>
        </p:spPr>
      </p:pic>
      <p:sp>
        <p:nvSpPr>
          <p:cNvPr id="5" name="Text Box 17"/>
          <p:cNvSpPr txBox="1">
            <a:spLocks noChangeArrowheads="1"/>
          </p:cNvSpPr>
          <p:nvPr userDrawn="1"/>
        </p:nvSpPr>
        <p:spPr bwMode="auto">
          <a:xfrm>
            <a:off x="1371600" y="5530850"/>
            <a:ext cx="6400800" cy="923330"/>
          </a:xfrm>
          <a:prstGeom prst="rect">
            <a:avLst/>
          </a:prstGeom>
          <a:noFill/>
          <a:ln w="9525">
            <a:noFill/>
            <a:miter lim="800000"/>
            <a:headEnd/>
            <a:tailEnd/>
          </a:ln>
          <a:effectLst/>
        </p:spPr>
        <p:txBody>
          <a:bodyPr wrap="square">
            <a:spAutoFit/>
          </a:bodyPr>
          <a:lstStyle/>
          <a:p>
            <a:pPr algn="ctr" fontAlgn="base">
              <a:spcBef>
                <a:spcPct val="0"/>
              </a:spcBef>
              <a:spcAft>
                <a:spcPct val="0"/>
              </a:spcAft>
              <a:defRPr/>
            </a:pPr>
            <a:r>
              <a:rPr lang="en-US" dirty="0">
                <a:solidFill>
                  <a:srgbClr val="000000"/>
                </a:solidFill>
                <a:latin typeface="Verdana" pitchFamily="34" charset="0"/>
              </a:rPr>
              <a:t>Center for Structural Biology</a:t>
            </a:r>
          </a:p>
          <a:p>
            <a:pPr algn="ctr" fontAlgn="base">
              <a:spcBef>
                <a:spcPct val="0"/>
              </a:spcBef>
              <a:spcAft>
                <a:spcPct val="0"/>
              </a:spcAft>
              <a:defRPr/>
            </a:pPr>
            <a:r>
              <a:rPr lang="en-US" dirty="0">
                <a:solidFill>
                  <a:srgbClr val="000000"/>
                </a:solidFill>
                <a:latin typeface="Verdana" pitchFamily="34" charset="0"/>
              </a:rPr>
              <a:t>Departments of Chemistry, Pharmacology, and Biomedical Informatics</a:t>
            </a:r>
          </a:p>
        </p:txBody>
      </p:sp>
      <p:sp>
        <p:nvSpPr>
          <p:cNvPr id="701442" name="Rectangle 2"/>
          <p:cNvSpPr>
            <a:spLocks noGrp="1" noChangeArrowheads="1"/>
          </p:cNvSpPr>
          <p:nvPr>
            <p:ph type="ctrTitle"/>
          </p:nvPr>
        </p:nvSpPr>
        <p:spPr>
          <a:xfrm>
            <a:off x="685800" y="762000"/>
            <a:ext cx="7772400" cy="2838450"/>
          </a:xfrm>
          <a:solidFill>
            <a:srgbClr val="99CCFF"/>
          </a:solidFill>
          <a:ln w="38100">
            <a:solidFill>
              <a:schemeClr val="accent2"/>
            </a:solidFill>
          </a:ln>
        </p:spPr>
        <p:txBody>
          <a:bodyPr/>
          <a:lstStyle>
            <a:lvl1pPr algn="ctr">
              <a:defRPr/>
            </a:lvl1pPr>
          </a:lstStyle>
          <a:p>
            <a:r>
              <a:rPr lang="en-US"/>
              <a:t>Click to edit Master title style</a:t>
            </a:r>
          </a:p>
        </p:txBody>
      </p:sp>
      <p:sp>
        <p:nvSpPr>
          <p:cNvPr id="701443" name="Rectangle 3"/>
          <p:cNvSpPr>
            <a:spLocks noGrp="1" noChangeArrowheads="1"/>
          </p:cNvSpPr>
          <p:nvPr>
            <p:ph type="subTitle" idx="1"/>
          </p:nvPr>
        </p:nvSpPr>
        <p:spPr>
          <a:xfrm>
            <a:off x="1371600" y="4235450"/>
            <a:ext cx="6400800" cy="457200"/>
          </a:xfrm>
          <a:solidFill>
            <a:schemeClr val="bg1"/>
          </a:solidFill>
        </p:spPr>
        <p:txBody>
          <a:bodyPr/>
          <a:lstStyle>
            <a:lvl1pPr marL="0" indent="0" algn="ctr">
              <a:buFont typeface="Wingdings" pitchFamily="2" charset="2"/>
              <a:buNone/>
              <a:defRPr>
                <a:solidFill>
                  <a:schemeClr val="tx1"/>
                </a:solidFill>
              </a:defRPr>
            </a:lvl1pPr>
          </a:lstStyle>
          <a:p>
            <a:r>
              <a:rPr lang="en-US"/>
              <a:t>Jens Meiler</a:t>
            </a:r>
          </a:p>
        </p:txBody>
      </p:sp>
    </p:spTree>
    <p:extLst>
      <p:ext uri="{BB962C8B-B14F-4D97-AF65-F5344CB8AC3E}">
        <p14:creationId xmlns:p14="http://schemas.microsoft.com/office/powerpoint/2010/main" val="2074013164"/>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fld id="{CBD5CFB9-0801-4B31-8C99-5A2299BC4A96}" type="datetime3">
              <a:rPr lang="en-US" smtClean="0">
                <a:solidFill>
                  <a:srgbClr val="000000"/>
                </a:solidFill>
              </a:rPr>
              <a:t>7 December 2017</a:t>
            </a:fld>
            <a:endParaRPr lang="de-DE">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r>
              <a:rPr lang="de-DE">
                <a:solidFill>
                  <a:srgbClr val="000000"/>
                </a:solidFill>
              </a:rPr>
              <a:t>© Jens Meiler</a:t>
            </a:r>
          </a:p>
        </p:txBody>
      </p:sp>
      <p:sp>
        <p:nvSpPr>
          <p:cNvPr id="6" name="Rectangle 6"/>
          <p:cNvSpPr>
            <a:spLocks noGrp="1" noChangeArrowheads="1"/>
          </p:cNvSpPr>
          <p:nvPr>
            <p:ph type="sldNum" sz="quarter" idx="12"/>
          </p:nvPr>
        </p:nvSpPr>
        <p:spPr>
          <a:ln/>
        </p:spPr>
        <p:txBody>
          <a:bodyPr/>
          <a:lstStyle>
            <a:lvl1pPr>
              <a:defRPr/>
            </a:lvl1pPr>
          </a:lstStyle>
          <a:p>
            <a:pPr>
              <a:defRPr/>
            </a:pPr>
            <a:fld id="{7BEF31C8-9D61-4077-8E31-AEC6BE150582}" type="slidenum">
              <a:rPr lang="de-DE">
                <a:solidFill>
                  <a:srgbClr val="000000"/>
                </a:solidFill>
              </a:rPr>
              <a:pPr>
                <a:defRPr/>
              </a:pPr>
              <a:t>‹#›</a:t>
            </a:fld>
            <a:endParaRPr lang="de-DE">
              <a:solidFill>
                <a:srgbClr val="000000"/>
              </a:solidFill>
            </a:endParaRPr>
          </a:p>
        </p:txBody>
      </p:sp>
    </p:spTree>
    <p:extLst>
      <p:ext uri="{BB962C8B-B14F-4D97-AF65-F5344CB8AC3E}">
        <p14:creationId xmlns:p14="http://schemas.microsoft.com/office/powerpoint/2010/main" val="946889038"/>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fld id="{9DE48FC7-33BB-4024-BFA2-910DC58288CE}" type="datetime3">
              <a:rPr lang="en-US" smtClean="0">
                <a:solidFill>
                  <a:srgbClr val="000000"/>
                </a:solidFill>
              </a:rPr>
              <a:t>7 December 2017</a:t>
            </a:fld>
            <a:endParaRPr lang="de-DE">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r>
              <a:rPr lang="de-DE">
                <a:solidFill>
                  <a:srgbClr val="000000"/>
                </a:solidFill>
              </a:rPr>
              <a:t>© Jens Meiler</a:t>
            </a:r>
          </a:p>
        </p:txBody>
      </p:sp>
      <p:sp>
        <p:nvSpPr>
          <p:cNvPr id="6" name="Rectangle 6"/>
          <p:cNvSpPr>
            <a:spLocks noGrp="1" noChangeArrowheads="1"/>
          </p:cNvSpPr>
          <p:nvPr>
            <p:ph type="sldNum" sz="quarter" idx="12"/>
          </p:nvPr>
        </p:nvSpPr>
        <p:spPr>
          <a:ln/>
        </p:spPr>
        <p:txBody>
          <a:bodyPr/>
          <a:lstStyle>
            <a:lvl1pPr>
              <a:defRPr/>
            </a:lvl1pPr>
          </a:lstStyle>
          <a:p>
            <a:pPr>
              <a:defRPr/>
            </a:pPr>
            <a:fld id="{A0DD3683-4CA1-41E7-B8BC-D4275D78C057}" type="slidenum">
              <a:rPr lang="de-DE">
                <a:solidFill>
                  <a:srgbClr val="000000"/>
                </a:solidFill>
              </a:rPr>
              <a:pPr>
                <a:defRPr/>
              </a:pPr>
              <a:t>‹#›</a:t>
            </a:fld>
            <a:endParaRPr lang="de-DE">
              <a:solidFill>
                <a:srgbClr val="000000"/>
              </a:solidFill>
            </a:endParaRPr>
          </a:p>
        </p:txBody>
      </p:sp>
    </p:spTree>
    <p:extLst>
      <p:ext uri="{BB962C8B-B14F-4D97-AF65-F5344CB8AC3E}">
        <p14:creationId xmlns:p14="http://schemas.microsoft.com/office/powerpoint/2010/main" val="4134176797"/>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52400" y="1524000"/>
            <a:ext cx="43434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524000"/>
            <a:ext cx="43434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fld id="{724038B1-0E9C-40C3-8CE9-CBFF6AC2EAFA}" type="datetime3">
              <a:rPr lang="en-US" smtClean="0">
                <a:solidFill>
                  <a:srgbClr val="000000"/>
                </a:solidFill>
              </a:rPr>
              <a:t>7 December 2017</a:t>
            </a:fld>
            <a:endParaRPr lang="de-DE">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r>
              <a:rPr lang="de-DE">
                <a:solidFill>
                  <a:srgbClr val="000000"/>
                </a:solidFill>
              </a:rPr>
              <a:t>© Jens Meiler</a:t>
            </a:r>
          </a:p>
        </p:txBody>
      </p:sp>
      <p:sp>
        <p:nvSpPr>
          <p:cNvPr id="7" name="Rectangle 6"/>
          <p:cNvSpPr>
            <a:spLocks noGrp="1" noChangeArrowheads="1"/>
          </p:cNvSpPr>
          <p:nvPr>
            <p:ph type="sldNum" sz="quarter" idx="12"/>
          </p:nvPr>
        </p:nvSpPr>
        <p:spPr>
          <a:ln/>
        </p:spPr>
        <p:txBody>
          <a:bodyPr/>
          <a:lstStyle>
            <a:lvl1pPr>
              <a:defRPr/>
            </a:lvl1pPr>
          </a:lstStyle>
          <a:p>
            <a:pPr>
              <a:defRPr/>
            </a:pPr>
            <a:fld id="{884FCA5F-5763-4D8A-9FFE-61B26EB1A61C}" type="slidenum">
              <a:rPr lang="de-DE">
                <a:solidFill>
                  <a:srgbClr val="000000"/>
                </a:solidFill>
              </a:rPr>
              <a:pPr>
                <a:defRPr/>
              </a:pPr>
              <a:t>‹#›</a:t>
            </a:fld>
            <a:endParaRPr lang="de-DE">
              <a:solidFill>
                <a:srgbClr val="000000"/>
              </a:solidFill>
            </a:endParaRPr>
          </a:p>
        </p:txBody>
      </p:sp>
    </p:spTree>
    <p:extLst>
      <p:ext uri="{BB962C8B-B14F-4D97-AF65-F5344CB8AC3E}">
        <p14:creationId xmlns:p14="http://schemas.microsoft.com/office/powerpoint/2010/main" val="218926315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fld id="{23243DD8-D10B-4F26-A000-C2A5D24EA866}" type="datetime3">
              <a:rPr lang="en-US" smtClean="0">
                <a:solidFill>
                  <a:srgbClr val="000000"/>
                </a:solidFill>
              </a:rPr>
              <a:t>7 December 2017</a:t>
            </a:fld>
            <a:endParaRPr lang="de-DE">
              <a:solidFill>
                <a:srgbClr val="000000"/>
              </a:solidFill>
            </a:endParaRPr>
          </a:p>
        </p:txBody>
      </p:sp>
      <p:sp>
        <p:nvSpPr>
          <p:cNvPr id="8" name="Rectangle 5"/>
          <p:cNvSpPr>
            <a:spLocks noGrp="1" noChangeArrowheads="1"/>
          </p:cNvSpPr>
          <p:nvPr>
            <p:ph type="ftr" sz="quarter" idx="11"/>
          </p:nvPr>
        </p:nvSpPr>
        <p:spPr>
          <a:ln/>
        </p:spPr>
        <p:txBody>
          <a:bodyPr/>
          <a:lstStyle>
            <a:lvl1pPr>
              <a:defRPr/>
            </a:lvl1pPr>
          </a:lstStyle>
          <a:p>
            <a:pPr>
              <a:defRPr/>
            </a:pPr>
            <a:r>
              <a:rPr lang="de-DE">
                <a:solidFill>
                  <a:srgbClr val="000000"/>
                </a:solidFill>
              </a:rPr>
              <a:t>© Jens Meiler</a:t>
            </a:r>
          </a:p>
        </p:txBody>
      </p:sp>
      <p:sp>
        <p:nvSpPr>
          <p:cNvPr id="9" name="Rectangle 6"/>
          <p:cNvSpPr>
            <a:spLocks noGrp="1" noChangeArrowheads="1"/>
          </p:cNvSpPr>
          <p:nvPr>
            <p:ph type="sldNum" sz="quarter" idx="12"/>
          </p:nvPr>
        </p:nvSpPr>
        <p:spPr>
          <a:ln/>
        </p:spPr>
        <p:txBody>
          <a:bodyPr/>
          <a:lstStyle>
            <a:lvl1pPr>
              <a:defRPr/>
            </a:lvl1pPr>
          </a:lstStyle>
          <a:p>
            <a:pPr>
              <a:defRPr/>
            </a:pPr>
            <a:fld id="{97685174-AA5F-491A-BC72-BB8DDB8EC6BC}" type="slidenum">
              <a:rPr lang="de-DE">
                <a:solidFill>
                  <a:srgbClr val="000000"/>
                </a:solidFill>
              </a:rPr>
              <a:pPr>
                <a:defRPr/>
              </a:pPr>
              <a:t>‹#›</a:t>
            </a:fld>
            <a:endParaRPr lang="de-DE">
              <a:solidFill>
                <a:srgbClr val="000000"/>
              </a:solidFill>
            </a:endParaRPr>
          </a:p>
        </p:txBody>
      </p:sp>
    </p:spTree>
    <p:extLst>
      <p:ext uri="{BB962C8B-B14F-4D97-AF65-F5344CB8AC3E}">
        <p14:creationId xmlns:p14="http://schemas.microsoft.com/office/powerpoint/2010/main" val="2221253454"/>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fld id="{E05271F7-1E51-4B16-ADD9-24EF509BDE40}" type="datetime3">
              <a:rPr lang="en-US" smtClean="0">
                <a:solidFill>
                  <a:srgbClr val="000000"/>
                </a:solidFill>
              </a:rPr>
              <a:t>7 December 2017</a:t>
            </a:fld>
            <a:endParaRPr lang="de-DE">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r>
              <a:rPr lang="de-DE">
                <a:solidFill>
                  <a:srgbClr val="000000"/>
                </a:solidFill>
              </a:rPr>
              <a:t>© Jens Meiler</a:t>
            </a:r>
          </a:p>
        </p:txBody>
      </p:sp>
      <p:sp>
        <p:nvSpPr>
          <p:cNvPr id="5" name="Rectangle 6"/>
          <p:cNvSpPr>
            <a:spLocks noGrp="1" noChangeArrowheads="1"/>
          </p:cNvSpPr>
          <p:nvPr>
            <p:ph type="sldNum" sz="quarter" idx="12"/>
          </p:nvPr>
        </p:nvSpPr>
        <p:spPr>
          <a:ln/>
        </p:spPr>
        <p:txBody>
          <a:bodyPr/>
          <a:lstStyle>
            <a:lvl1pPr>
              <a:defRPr/>
            </a:lvl1pPr>
          </a:lstStyle>
          <a:p>
            <a:pPr>
              <a:defRPr/>
            </a:pPr>
            <a:fld id="{D924EE49-00AD-4844-B3F3-35A41D0C345D}" type="slidenum">
              <a:rPr lang="de-DE">
                <a:solidFill>
                  <a:srgbClr val="000000"/>
                </a:solidFill>
              </a:rPr>
              <a:pPr>
                <a:defRPr/>
              </a:pPr>
              <a:t>‹#›</a:t>
            </a:fld>
            <a:endParaRPr lang="de-DE">
              <a:solidFill>
                <a:srgbClr val="000000"/>
              </a:solidFill>
            </a:endParaRPr>
          </a:p>
        </p:txBody>
      </p:sp>
    </p:spTree>
    <p:extLst>
      <p:ext uri="{BB962C8B-B14F-4D97-AF65-F5344CB8AC3E}">
        <p14:creationId xmlns:p14="http://schemas.microsoft.com/office/powerpoint/2010/main" val="425994639"/>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fld id="{ECB9DBF5-E902-4354-85DE-F37BAAF35BAF}" type="datetime3">
              <a:rPr lang="en-US" smtClean="0">
                <a:solidFill>
                  <a:srgbClr val="000000"/>
                </a:solidFill>
              </a:rPr>
              <a:t>7 December 2017</a:t>
            </a:fld>
            <a:endParaRPr lang="de-DE">
              <a:solidFill>
                <a:srgbClr val="000000"/>
              </a:solidFill>
            </a:endParaRPr>
          </a:p>
        </p:txBody>
      </p:sp>
      <p:sp>
        <p:nvSpPr>
          <p:cNvPr id="3" name="Rectangle 5"/>
          <p:cNvSpPr>
            <a:spLocks noGrp="1" noChangeArrowheads="1"/>
          </p:cNvSpPr>
          <p:nvPr>
            <p:ph type="ftr" sz="quarter" idx="11"/>
          </p:nvPr>
        </p:nvSpPr>
        <p:spPr>
          <a:ln/>
        </p:spPr>
        <p:txBody>
          <a:bodyPr/>
          <a:lstStyle>
            <a:lvl1pPr>
              <a:defRPr/>
            </a:lvl1pPr>
          </a:lstStyle>
          <a:p>
            <a:pPr>
              <a:defRPr/>
            </a:pPr>
            <a:r>
              <a:rPr lang="de-DE">
                <a:solidFill>
                  <a:srgbClr val="000000"/>
                </a:solidFill>
              </a:rPr>
              <a:t>© Jens Meiler</a:t>
            </a:r>
          </a:p>
        </p:txBody>
      </p:sp>
      <p:sp>
        <p:nvSpPr>
          <p:cNvPr id="4" name="Rectangle 6"/>
          <p:cNvSpPr>
            <a:spLocks noGrp="1" noChangeArrowheads="1"/>
          </p:cNvSpPr>
          <p:nvPr>
            <p:ph type="sldNum" sz="quarter" idx="12"/>
          </p:nvPr>
        </p:nvSpPr>
        <p:spPr>
          <a:ln/>
        </p:spPr>
        <p:txBody>
          <a:bodyPr/>
          <a:lstStyle>
            <a:lvl1pPr>
              <a:defRPr/>
            </a:lvl1pPr>
          </a:lstStyle>
          <a:p>
            <a:pPr>
              <a:defRPr/>
            </a:pPr>
            <a:fld id="{AB89F07B-4C08-477C-BF24-250714A92263}" type="slidenum">
              <a:rPr lang="de-DE">
                <a:solidFill>
                  <a:srgbClr val="000000"/>
                </a:solidFill>
              </a:rPr>
              <a:pPr>
                <a:defRPr/>
              </a:pPr>
              <a:t>‹#›</a:t>
            </a:fld>
            <a:endParaRPr lang="de-DE">
              <a:solidFill>
                <a:srgbClr val="000000"/>
              </a:solidFill>
            </a:endParaRPr>
          </a:p>
        </p:txBody>
      </p:sp>
    </p:spTree>
    <p:extLst>
      <p:ext uri="{BB962C8B-B14F-4D97-AF65-F5344CB8AC3E}">
        <p14:creationId xmlns:p14="http://schemas.microsoft.com/office/powerpoint/2010/main" val="6379663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2"/>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fld id="{B1158633-B2D8-455E-A44D-A00C4FA8CCA2}" type="datetime3">
              <a:rPr lang="en-US" smtClean="0">
                <a:solidFill>
                  <a:srgbClr val="000000"/>
                </a:solidFill>
              </a:rPr>
              <a:t>7 December 2017</a:t>
            </a:fld>
            <a:endParaRPr lang="de-DE">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r>
              <a:rPr lang="de-DE">
                <a:solidFill>
                  <a:srgbClr val="000000"/>
                </a:solidFill>
              </a:rPr>
              <a:t>© Jens Meiler</a:t>
            </a:r>
          </a:p>
        </p:txBody>
      </p:sp>
      <p:sp>
        <p:nvSpPr>
          <p:cNvPr id="6" name="Rectangle 6"/>
          <p:cNvSpPr>
            <a:spLocks noGrp="1" noChangeArrowheads="1"/>
          </p:cNvSpPr>
          <p:nvPr>
            <p:ph type="sldNum" sz="quarter" idx="12"/>
          </p:nvPr>
        </p:nvSpPr>
        <p:spPr>
          <a:ln/>
        </p:spPr>
        <p:txBody>
          <a:bodyPr/>
          <a:lstStyle>
            <a:lvl1pPr>
              <a:defRPr/>
            </a:lvl1pPr>
          </a:lstStyle>
          <a:p>
            <a:pPr>
              <a:defRPr/>
            </a:pPr>
            <a:fld id="{A0DD3683-4CA1-41E7-B8BC-D4275D78C057}" type="slidenum">
              <a:rPr lang="de-DE">
                <a:solidFill>
                  <a:srgbClr val="000000"/>
                </a:solidFill>
              </a:rPr>
              <a:pPr>
                <a:defRPr/>
              </a:pPr>
              <a:t>‹#›</a:t>
            </a:fld>
            <a:endParaRPr lang="de-DE">
              <a:solidFill>
                <a:srgbClr val="000000"/>
              </a:solidFill>
            </a:endParaRPr>
          </a:p>
        </p:txBody>
      </p:sp>
    </p:spTree>
    <p:extLst>
      <p:ext uri="{BB962C8B-B14F-4D97-AF65-F5344CB8AC3E}">
        <p14:creationId xmlns:p14="http://schemas.microsoft.com/office/powerpoint/2010/main" val="2605244227"/>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fld id="{AFF80421-99D5-4F14-A386-11D5547BC893}" type="datetime3">
              <a:rPr lang="en-US" smtClean="0">
                <a:solidFill>
                  <a:srgbClr val="000000"/>
                </a:solidFill>
              </a:rPr>
              <a:t>7 December 2017</a:t>
            </a:fld>
            <a:endParaRPr lang="de-DE">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r>
              <a:rPr lang="de-DE">
                <a:solidFill>
                  <a:srgbClr val="000000"/>
                </a:solidFill>
              </a:rPr>
              <a:t>© Jens Meiler</a:t>
            </a:r>
          </a:p>
        </p:txBody>
      </p:sp>
      <p:sp>
        <p:nvSpPr>
          <p:cNvPr id="7" name="Rectangle 6"/>
          <p:cNvSpPr>
            <a:spLocks noGrp="1" noChangeArrowheads="1"/>
          </p:cNvSpPr>
          <p:nvPr>
            <p:ph type="sldNum" sz="quarter" idx="12"/>
          </p:nvPr>
        </p:nvSpPr>
        <p:spPr>
          <a:ln/>
        </p:spPr>
        <p:txBody>
          <a:bodyPr/>
          <a:lstStyle>
            <a:lvl1pPr>
              <a:defRPr/>
            </a:lvl1pPr>
          </a:lstStyle>
          <a:p>
            <a:pPr>
              <a:defRPr/>
            </a:pPr>
            <a:fld id="{040739AD-1A46-4425-875E-32078429F934}" type="slidenum">
              <a:rPr lang="de-DE">
                <a:solidFill>
                  <a:srgbClr val="000000"/>
                </a:solidFill>
              </a:rPr>
              <a:pPr>
                <a:defRPr/>
              </a:pPr>
              <a:t>‹#›</a:t>
            </a:fld>
            <a:endParaRPr lang="de-DE">
              <a:solidFill>
                <a:srgbClr val="000000"/>
              </a:solidFill>
            </a:endParaRPr>
          </a:p>
        </p:txBody>
      </p:sp>
    </p:spTree>
    <p:extLst>
      <p:ext uri="{BB962C8B-B14F-4D97-AF65-F5344CB8AC3E}">
        <p14:creationId xmlns:p14="http://schemas.microsoft.com/office/powerpoint/2010/main" val="959387945"/>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fld id="{37263A58-C029-4D17-9ED3-4323E9DE4419}" type="datetime3">
              <a:rPr lang="en-US" smtClean="0">
                <a:solidFill>
                  <a:srgbClr val="000000"/>
                </a:solidFill>
              </a:rPr>
              <a:t>7 December 2017</a:t>
            </a:fld>
            <a:endParaRPr lang="de-DE">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r>
              <a:rPr lang="de-DE">
                <a:solidFill>
                  <a:srgbClr val="000000"/>
                </a:solidFill>
              </a:rPr>
              <a:t>© Jens Meiler</a:t>
            </a:r>
          </a:p>
        </p:txBody>
      </p:sp>
      <p:sp>
        <p:nvSpPr>
          <p:cNvPr id="7" name="Rectangle 6"/>
          <p:cNvSpPr>
            <a:spLocks noGrp="1" noChangeArrowheads="1"/>
          </p:cNvSpPr>
          <p:nvPr>
            <p:ph type="sldNum" sz="quarter" idx="12"/>
          </p:nvPr>
        </p:nvSpPr>
        <p:spPr>
          <a:ln/>
        </p:spPr>
        <p:txBody>
          <a:bodyPr/>
          <a:lstStyle>
            <a:lvl1pPr>
              <a:defRPr/>
            </a:lvl1pPr>
          </a:lstStyle>
          <a:p>
            <a:pPr>
              <a:defRPr/>
            </a:pPr>
            <a:fld id="{1D3FBF90-7B5A-4913-98F4-7966B46999C7}" type="slidenum">
              <a:rPr lang="de-DE">
                <a:solidFill>
                  <a:srgbClr val="000000"/>
                </a:solidFill>
              </a:rPr>
              <a:pPr>
                <a:defRPr/>
              </a:pPr>
              <a:t>‹#›</a:t>
            </a:fld>
            <a:endParaRPr lang="de-DE">
              <a:solidFill>
                <a:srgbClr val="000000"/>
              </a:solidFill>
            </a:endParaRPr>
          </a:p>
        </p:txBody>
      </p:sp>
    </p:spTree>
    <p:extLst>
      <p:ext uri="{BB962C8B-B14F-4D97-AF65-F5344CB8AC3E}">
        <p14:creationId xmlns:p14="http://schemas.microsoft.com/office/powerpoint/2010/main" val="3850275895"/>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fld id="{29AA7D89-B1D8-4D7A-BC57-A845DDA5DEEF}" type="datetime3">
              <a:rPr lang="en-US" smtClean="0">
                <a:solidFill>
                  <a:srgbClr val="000000"/>
                </a:solidFill>
              </a:rPr>
              <a:t>7 December 2017</a:t>
            </a:fld>
            <a:endParaRPr lang="de-DE">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r>
              <a:rPr lang="de-DE">
                <a:solidFill>
                  <a:srgbClr val="000000"/>
                </a:solidFill>
              </a:rPr>
              <a:t>© Jens Meiler</a:t>
            </a:r>
          </a:p>
        </p:txBody>
      </p:sp>
      <p:sp>
        <p:nvSpPr>
          <p:cNvPr id="6" name="Rectangle 6"/>
          <p:cNvSpPr>
            <a:spLocks noGrp="1" noChangeArrowheads="1"/>
          </p:cNvSpPr>
          <p:nvPr>
            <p:ph type="sldNum" sz="quarter" idx="12"/>
          </p:nvPr>
        </p:nvSpPr>
        <p:spPr>
          <a:ln/>
        </p:spPr>
        <p:txBody>
          <a:bodyPr/>
          <a:lstStyle>
            <a:lvl1pPr>
              <a:defRPr/>
            </a:lvl1pPr>
          </a:lstStyle>
          <a:p>
            <a:pPr>
              <a:defRPr/>
            </a:pPr>
            <a:fld id="{8FA35BEB-287A-42BC-B46A-43477D0A2EDD}" type="slidenum">
              <a:rPr lang="de-DE">
                <a:solidFill>
                  <a:srgbClr val="000000"/>
                </a:solidFill>
              </a:rPr>
              <a:pPr>
                <a:defRPr/>
              </a:pPr>
              <a:t>‹#›</a:t>
            </a:fld>
            <a:endParaRPr lang="de-DE">
              <a:solidFill>
                <a:srgbClr val="000000"/>
              </a:solidFill>
            </a:endParaRPr>
          </a:p>
        </p:txBody>
      </p:sp>
    </p:spTree>
    <p:extLst>
      <p:ext uri="{BB962C8B-B14F-4D97-AF65-F5344CB8AC3E}">
        <p14:creationId xmlns:p14="http://schemas.microsoft.com/office/powerpoint/2010/main" val="2311478921"/>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81800" y="152400"/>
            <a:ext cx="2209800" cy="61722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52400" y="152400"/>
            <a:ext cx="6477000" cy="61722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fld id="{50463AF7-9082-4FA7-8501-9E0EB02109BC}" type="datetime3">
              <a:rPr lang="en-US" smtClean="0">
                <a:solidFill>
                  <a:srgbClr val="000000"/>
                </a:solidFill>
              </a:rPr>
              <a:t>7 December 2017</a:t>
            </a:fld>
            <a:endParaRPr lang="de-DE">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r>
              <a:rPr lang="de-DE">
                <a:solidFill>
                  <a:srgbClr val="000000"/>
                </a:solidFill>
              </a:rPr>
              <a:t>© Jens Meiler</a:t>
            </a:r>
          </a:p>
        </p:txBody>
      </p:sp>
      <p:sp>
        <p:nvSpPr>
          <p:cNvPr id="6" name="Rectangle 6"/>
          <p:cNvSpPr>
            <a:spLocks noGrp="1" noChangeArrowheads="1"/>
          </p:cNvSpPr>
          <p:nvPr>
            <p:ph type="sldNum" sz="quarter" idx="12"/>
          </p:nvPr>
        </p:nvSpPr>
        <p:spPr>
          <a:ln/>
        </p:spPr>
        <p:txBody>
          <a:bodyPr/>
          <a:lstStyle>
            <a:lvl1pPr>
              <a:defRPr/>
            </a:lvl1pPr>
          </a:lstStyle>
          <a:p>
            <a:pPr>
              <a:defRPr/>
            </a:pPr>
            <a:fld id="{8FD2CEA4-87ED-4441-B27B-51EBC9174839}" type="slidenum">
              <a:rPr lang="de-DE">
                <a:solidFill>
                  <a:srgbClr val="000000"/>
                </a:solidFill>
              </a:rPr>
              <a:pPr>
                <a:defRPr/>
              </a:pPr>
              <a:t>‹#›</a:t>
            </a:fld>
            <a:endParaRPr lang="de-DE">
              <a:solidFill>
                <a:srgbClr val="000000"/>
              </a:solidFill>
            </a:endParaRPr>
          </a:p>
        </p:txBody>
      </p:sp>
    </p:spTree>
    <p:extLst>
      <p:ext uri="{BB962C8B-B14F-4D97-AF65-F5344CB8AC3E}">
        <p14:creationId xmlns:p14="http://schemas.microsoft.com/office/powerpoint/2010/main" val="3800118163"/>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16" descr="vu02b"/>
          <p:cNvPicPr>
            <a:picLocks noChangeAspect="1" noChangeArrowheads="1"/>
          </p:cNvPicPr>
          <p:nvPr userDrawn="1"/>
        </p:nvPicPr>
        <p:blipFill>
          <a:blip r:embed="rId2" cstate="print"/>
          <a:srcRect/>
          <a:stretch>
            <a:fillRect/>
          </a:stretch>
        </p:blipFill>
        <p:spPr bwMode="auto">
          <a:xfrm>
            <a:off x="1447800" y="4387850"/>
            <a:ext cx="6197600" cy="1508125"/>
          </a:xfrm>
          <a:prstGeom prst="rect">
            <a:avLst/>
          </a:prstGeom>
          <a:noFill/>
          <a:ln w="9525">
            <a:noFill/>
            <a:miter lim="800000"/>
            <a:headEnd/>
            <a:tailEnd/>
          </a:ln>
        </p:spPr>
      </p:pic>
      <p:sp>
        <p:nvSpPr>
          <p:cNvPr id="5" name="Text Box 17"/>
          <p:cNvSpPr txBox="1">
            <a:spLocks noChangeArrowheads="1"/>
          </p:cNvSpPr>
          <p:nvPr userDrawn="1"/>
        </p:nvSpPr>
        <p:spPr bwMode="auto">
          <a:xfrm>
            <a:off x="1371600" y="5530850"/>
            <a:ext cx="6400800" cy="923330"/>
          </a:xfrm>
          <a:prstGeom prst="rect">
            <a:avLst/>
          </a:prstGeom>
          <a:noFill/>
          <a:ln w="9525">
            <a:noFill/>
            <a:miter lim="800000"/>
            <a:headEnd/>
            <a:tailEnd/>
          </a:ln>
          <a:effectLst/>
        </p:spPr>
        <p:txBody>
          <a:bodyPr wrap="square">
            <a:spAutoFit/>
          </a:bodyPr>
          <a:lstStyle/>
          <a:p>
            <a:pPr algn="ctr" fontAlgn="base">
              <a:spcBef>
                <a:spcPct val="0"/>
              </a:spcBef>
              <a:spcAft>
                <a:spcPct val="0"/>
              </a:spcAft>
              <a:defRPr/>
            </a:pPr>
            <a:r>
              <a:rPr lang="en-US" dirty="0">
                <a:solidFill>
                  <a:srgbClr val="000000"/>
                </a:solidFill>
                <a:latin typeface="Verdana" pitchFamily="34" charset="0"/>
              </a:rPr>
              <a:t>Center for Structural Biology</a:t>
            </a:r>
          </a:p>
          <a:p>
            <a:pPr algn="ctr" fontAlgn="base">
              <a:spcBef>
                <a:spcPct val="0"/>
              </a:spcBef>
              <a:spcAft>
                <a:spcPct val="0"/>
              </a:spcAft>
              <a:defRPr/>
            </a:pPr>
            <a:r>
              <a:rPr lang="en-US" dirty="0">
                <a:solidFill>
                  <a:srgbClr val="000000"/>
                </a:solidFill>
                <a:latin typeface="Verdana" pitchFamily="34" charset="0"/>
              </a:rPr>
              <a:t>Departments of Chemistry, Pharmacology, and Biomedical Informatics</a:t>
            </a:r>
          </a:p>
        </p:txBody>
      </p:sp>
      <p:sp>
        <p:nvSpPr>
          <p:cNvPr id="701442" name="Rectangle 2"/>
          <p:cNvSpPr>
            <a:spLocks noGrp="1" noChangeArrowheads="1"/>
          </p:cNvSpPr>
          <p:nvPr>
            <p:ph type="ctrTitle"/>
          </p:nvPr>
        </p:nvSpPr>
        <p:spPr>
          <a:xfrm>
            <a:off x="685800" y="762000"/>
            <a:ext cx="7772400" cy="2838450"/>
          </a:xfrm>
          <a:solidFill>
            <a:srgbClr val="99CCFF"/>
          </a:solidFill>
          <a:ln w="38100">
            <a:solidFill>
              <a:schemeClr val="accent2"/>
            </a:solidFill>
          </a:ln>
        </p:spPr>
        <p:txBody>
          <a:bodyPr/>
          <a:lstStyle>
            <a:lvl1pPr algn="ctr">
              <a:defRPr/>
            </a:lvl1pPr>
          </a:lstStyle>
          <a:p>
            <a:r>
              <a:rPr lang="en-US"/>
              <a:t>Click to edit Master title style</a:t>
            </a:r>
          </a:p>
        </p:txBody>
      </p:sp>
      <p:sp>
        <p:nvSpPr>
          <p:cNvPr id="701443" name="Rectangle 3"/>
          <p:cNvSpPr>
            <a:spLocks noGrp="1" noChangeArrowheads="1"/>
          </p:cNvSpPr>
          <p:nvPr>
            <p:ph type="subTitle" idx="1"/>
          </p:nvPr>
        </p:nvSpPr>
        <p:spPr>
          <a:xfrm>
            <a:off x="1371600" y="4235450"/>
            <a:ext cx="6400800" cy="457200"/>
          </a:xfrm>
          <a:solidFill>
            <a:schemeClr val="bg1"/>
          </a:solidFill>
        </p:spPr>
        <p:txBody>
          <a:bodyPr/>
          <a:lstStyle>
            <a:lvl1pPr marL="0" indent="0" algn="ctr">
              <a:buFont typeface="Wingdings" pitchFamily="2" charset="2"/>
              <a:buNone/>
              <a:defRPr>
                <a:solidFill>
                  <a:schemeClr val="tx1"/>
                </a:solidFill>
              </a:defRPr>
            </a:lvl1pPr>
          </a:lstStyle>
          <a:p>
            <a:r>
              <a:rPr lang="en-US"/>
              <a:t>Jens Meiler</a:t>
            </a:r>
          </a:p>
        </p:txBody>
      </p:sp>
    </p:spTree>
    <p:extLst>
      <p:ext uri="{BB962C8B-B14F-4D97-AF65-F5344CB8AC3E}">
        <p14:creationId xmlns:p14="http://schemas.microsoft.com/office/powerpoint/2010/main" val="1051188144"/>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Rectangle 4"/>
          <p:cNvSpPr>
            <a:spLocks noGrp="1" noChangeArrowheads="1"/>
          </p:cNvSpPr>
          <p:nvPr>
            <p:ph type="dt" sz="half" idx="10"/>
          </p:nvPr>
        </p:nvSpPr>
        <p:spPr>
          <a:ln/>
        </p:spPr>
        <p:txBody>
          <a:bodyPr/>
          <a:lstStyle>
            <a:lvl1pPr>
              <a:defRPr/>
            </a:lvl1pPr>
          </a:lstStyle>
          <a:p>
            <a:pPr>
              <a:defRPr/>
            </a:pPr>
            <a:fld id="{6B3FD25A-1ADA-4D3D-B4CE-5D5307BC90B4}" type="datetime3">
              <a:rPr lang="en-US" smtClean="0">
                <a:solidFill>
                  <a:srgbClr val="000000"/>
                </a:solidFill>
              </a:rPr>
              <a:t>7 December 2017</a:t>
            </a:fld>
            <a:endParaRPr lang="de-DE">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r>
              <a:rPr lang="de-DE">
                <a:solidFill>
                  <a:srgbClr val="000000"/>
                </a:solidFill>
              </a:rPr>
              <a:t>© Jens Meiler</a:t>
            </a:r>
          </a:p>
        </p:txBody>
      </p:sp>
      <p:sp>
        <p:nvSpPr>
          <p:cNvPr id="6" name="Rectangle 6"/>
          <p:cNvSpPr>
            <a:spLocks noGrp="1" noChangeArrowheads="1"/>
          </p:cNvSpPr>
          <p:nvPr>
            <p:ph type="sldNum" sz="quarter" idx="12"/>
          </p:nvPr>
        </p:nvSpPr>
        <p:spPr>
          <a:ln/>
        </p:spPr>
        <p:txBody>
          <a:bodyPr/>
          <a:lstStyle>
            <a:lvl1pPr>
              <a:defRPr/>
            </a:lvl1pPr>
          </a:lstStyle>
          <a:p>
            <a:pPr>
              <a:defRPr/>
            </a:pPr>
            <a:fld id="{7BEF31C8-9D61-4077-8E31-AEC6BE150582}" type="slidenum">
              <a:rPr lang="de-DE">
                <a:solidFill>
                  <a:srgbClr val="000000"/>
                </a:solidFill>
              </a:rPr>
              <a:pPr>
                <a:defRPr/>
              </a:pPr>
              <a:t>‹#›</a:t>
            </a:fld>
            <a:endParaRPr lang="de-DE">
              <a:solidFill>
                <a:srgbClr val="000000"/>
              </a:solidFill>
            </a:endParaRPr>
          </a:p>
        </p:txBody>
      </p:sp>
    </p:spTree>
    <p:extLst>
      <p:ext uri="{BB962C8B-B14F-4D97-AF65-F5344CB8AC3E}">
        <p14:creationId xmlns:p14="http://schemas.microsoft.com/office/powerpoint/2010/main" val="1159128210"/>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fld id="{6A9C894B-9AE0-410C-9E0A-60D0D61EC24A}" type="datetime3">
              <a:rPr lang="en-US" smtClean="0">
                <a:solidFill>
                  <a:srgbClr val="000000"/>
                </a:solidFill>
              </a:rPr>
              <a:t>7 December 2017</a:t>
            </a:fld>
            <a:endParaRPr lang="de-DE">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r>
              <a:rPr lang="de-DE">
                <a:solidFill>
                  <a:srgbClr val="000000"/>
                </a:solidFill>
              </a:rPr>
              <a:t>© Jens Meiler</a:t>
            </a:r>
          </a:p>
        </p:txBody>
      </p:sp>
      <p:sp>
        <p:nvSpPr>
          <p:cNvPr id="6" name="Rectangle 6"/>
          <p:cNvSpPr>
            <a:spLocks noGrp="1" noChangeArrowheads="1"/>
          </p:cNvSpPr>
          <p:nvPr>
            <p:ph type="sldNum" sz="quarter" idx="12"/>
          </p:nvPr>
        </p:nvSpPr>
        <p:spPr>
          <a:ln/>
        </p:spPr>
        <p:txBody>
          <a:bodyPr/>
          <a:lstStyle>
            <a:lvl1pPr>
              <a:defRPr/>
            </a:lvl1pPr>
          </a:lstStyle>
          <a:p>
            <a:pPr>
              <a:defRPr/>
            </a:pPr>
            <a:fld id="{A0DD3683-4CA1-41E7-B8BC-D4275D78C057}" type="slidenum">
              <a:rPr lang="de-DE">
                <a:solidFill>
                  <a:srgbClr val="000000"/>
                </a:solidFill>
              </a:rPr>
              <a:pPr>
                <a:defRPr/>
              </a:pPr>
              <a:t>‹#›</a:t>
            </a:fld>
            <a:endParaRPr lang="de-DE">
              <a:solidFill>
                <a:srgbClr val="000000"/>
              </a:solidFill>
            </a:endParaRPr>
          </a:p>
        </p:txBody>
      </p:sp>
    </p:spTree>
    <p:extLst>
      <p:ext uri="{BB962C8B-B14F-4D97-AF65-F5344CB8AC3E}">
        <p14:creationId xmlns:p14="http://schemas.microsoft.com/office/powerpoint/2010/main" val="1600544628"/>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52400" y="1524000"/>
            <a:ext cx="4343400" cy="4800600"/>
          </a:xfrm>
        </p:spPr>
        <p:txBody>
          <a:bodyPr/>
          <a:lstStyle>
            <a:lvl1pPr>
              <a:defRPr sz="2800">
                <a:solidFill>
                  <a:schemeClr val="tx1"/>
                </a:solidFill>
              </a:defRPr>
            </a:lvl1pPr>
            <a:lvl2pPr>
              <a:defRPr sz="2400">
                <a:solidFill>
                  <a:schemeClr val="tx1"/>
                </a:solidFill>
              </a:defRPr>
            </a:lvl2pPr>
            <a:lvl3pPr>
              <a:defRPr sz="2000">
                <a:solidFill>
                  <a:schemeClr val="tx1"/>
                </a:solidFill>
              </a:defRPr>
            </a:lvl3pPr>
            <a:lvl4pPr>
              <a:defRPr sz="1800">
                <a:solidFill>
                  <a:schemeClr val="tx1"/>
                </a:solidFill>
              </a:defRPr>
            </a:lvl4pPr>
            <a:lvl5pPr>
              <a:defRPr sz="1800">
                <a:solidFill>
                  <a:schemeClr val="tx1"/>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48200" y="1524000"/>
            <a:ext cx="4343400" cy="4800600"/>
          </a:xfrm>
        </p:spPr>
        <p:txBody>
          <a:bodyPr/>
          <a:lstStyle>
            <a:lvl1pPr>
              <a:defRPr sz="2800">
                <a:solidFill>
                  <a:schemeClr val="tx1"/>
                </a:solidFill>
              </a:defRPr>
            </a:lvl1pPr>
            <a:lvl2pPr>
              <a:defRPr sz="2400">
                <a:solidFill>
                  <a:schemeClr val="tx1"/>
                </a:solidFill>
              </a:defRPr>
            </a:lvl2pPr>
            <a:lvl3pPr>
              <a:defRPr sz="2000">
                <a:solidFill>
                  <a:schemeClr val="tx1"/>
                </a:solidFill>
              </a:defRPr>
            </a:lvl3pPr>
            <a:lvl4pPr>
              <a:defRPr sz="1800">
                <a:solidFill>
                  <a:schemeClr val="tx1"/>
                </a:solidFill>
              </a:defRPr>
            </a:lvl4pPr>
            <a:lvl5pPr>
              <a:defRPr sz="1800">
                <a:solidFill>
                  <a:schemeClr val="tx1"/>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Rectangle 4"/>
          <p:cNvSpPr>
            <a:spLocks noGrp="1" noChangeArrowheads="1"/>
          </p:cNvSpPr>
          <p:nvPr>
            <p:ph type="dt" sz="half" idx="10"/>
          </p:nvPr>
        </p:nvSpPr>
        <p:spPr>
          <a:ln/>
        </p:spPr>
        <p:txBody>
          <a:bodyPr/>
          <a:lstStyle>
            <a:lvl1pPr>
              <a:defRPr/>
            </a:lvl1pPr>
          </a:lstStyle>
          <a:p>
            <a:pPr>
              <a:defRPr/>
            </a:pPr>
            <a:fld id="{493E10F5-1E59-47AC-8FA3-28CECB391DEB}" type="datetime3">
              <a:rPr lang="en-US" smtClean="0">
                <a:solidFill>
                  <a:srgbClr val="000000"/>
                </a:solidFill>
              </a:rPr>
              <a:t>7 December 2017</a:t>
            </a:fld>
            <a:endParaRPr lang="de-DE">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r>
              <a:rPr lang="de-DE">
                <a:solidFill>
                  <a:srgbClr val="000000"/>
                </a:solidFill>
              </a:rPr>
              <a:t>© Jens Meiler</a:t>
            </a:r>
          </a:p>
        </p:txBody>
      </p:sp>
      <p:sp>
        <p:nvSpPr>
          <p:cNvPr id="7" name="Rectangle 6"/>
          <p:cNvSpPr>
            <a:spLocks noGrp="1" noChangeArrowheads="1"/>
          </p:cNvSpPr>
          <p:nvPr>
            <p:ph type="sldNum" sz="quarter" idx="12"/>
          </p:nvPr>
        </p:nvSpPr>
        <p:spPr>
          <a:ln/>
        </p:spPr>
        <p:txBody>
          <a:bodyPr/>
          <a:lstStyle>
            <a:lvl1pPr>
              <a:defRPr/>
            </a:lvl1pPr>
          </a:lstStyle>
          <a:p>
            <a:pPr>
              <a:defRPr/>
            </a:pPr>
            <a:fld id="{884FCA5F-5763-4D8A-9FFE-61B26EB1A61C}" type="slidenum">
              <a:rPr lang="de-DE">
                <a:solidFill>
                  <a:srgbClr val="000000"/>
                </a:solidFill>
              </a:rPr>
              <a:pPr>
                <a:defRPr/>
              </a:pPr>
              <a:t>‹#›</a:t>
            </a:fld>
            <a:endParaRPr lang="de-DE">
              <a:solidFill>
                <a:srgbClr val="000000"/>
              </a:solidFill>
            </a:endParaRPr>
          </a:p>
        </p:txBody>
      </p:sp>
    </p:spTree>
    <p:extLst>
      <p:ext uri="{BB962C8B-B14F-4D97-AF65-F5344CB8AC3E}">
        <p14:creationId xmlns:p14="http://schemas.microsoft.com/office/powerpoint/2010/main" val="232060994"/>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fld id="{D08BBE38-46CD-4E86-A06F-80D7EC71CDC5}" type="datetime3">
              <a:rPr lang="en-US" smtClean="0">
                <a:solidFill>
                  <a:srgbClr val="000000"/>
                </a:solidFill>
              </a:rPr>
              <a:t>7 December 2017</a:t>
            </a:fld>
            <a:endParaRPr lang="de-DE">
              <a:solidFill>
                <a:srgbClr val="000000"/>
              </a:solidFill>
            </a:endParaRPr>
          </a:p>
        </p:txBody>
      </p:sp>
      <p:sp>
        <p:nvSpPr>
          <p:cNvPr id="8" name="Rectangle 5"/>
          <p:cNvSpPr>
            <a:spLocks noGrp="1" noChangeArrowheads="1"/>
          </p:cNvSpPr>
          <p:nvPr>
            <p:ph type="ftr" sz="quarter" idx="11"/>
          </p:nvPr>
        </p:nvSpPr>
        <p:spPr>
          <a:ln/>
        </p:spPr>
        <p:txBody>
          <a:bodyPr/>
          <a:lstStyle>
            <a:lvl1pPr>
              <a:defRPr/>
            </a:lvl1pPr>
          </a:lstStyle>
          <a:p>
            <a:pPr>
              <a:defRPr/>
            </a:pPr>
            <a:r>
              <a:rPr lang="de-DE">
                <a:solidFill>
                  <a:srgbClr val="000000"/>
                </a:solidFill>
              </a:rPr>
              <a:t>© Jens Meiler</a:t>
            </a:r>
          </a:p>
        </p:txBody>
      </p:sp>
      <p:sp>
        <p:nvSpPr>
          <p:cNvPr id="9" name="Rectangle 6"/>
          <p:cNvSpPr>
            <a:spLocks noGrp="1" noChangeArrowheads="1"/>
          </p:cNvSpPr>
          <p:nvPr>
            <p:ph type="sldNum" sz="quarter" idx="12"/>
          </p:nvPr>
        </p:nvSpPr>
        <p:spPr>
          <a:ln/>
        </p:spPr>
        <p:txBody>
          <a:bodyPr/>
          <a:lstStyle>
            <a:lvl1pPr>
              <a:defRPr/>
            </a:lvl1pPr>
          </a:lstStyle>
          <a:p>
            <a:pPr>
              <a:defRPr/>
            </a:pPr>
            <a:fld id="{97685174-AA5F-491A-BC72-BB8DDB8EC6BC}" type="slidenum">
              <a:rPr lang="de-DE">
                <a:solidFill>
                  <a:srgbClr val="000000"/>
                </a:solidFill>
              </a:rPr>
              <a:pPr>
                <a:defRPr/>
              </a:pPr>
              <a:t>‹#›</a:t>
            </a:fld>
            <a:endParaRPr lang="de-DE">
              <a:solidFill>
                <a:srgbClr val="000000"/>
              </a:solidFill>
            </a:endParaRPr>
          </a:p>
        </p:txBody>
      </p:sp>
    </p:spTree>
    <p:extLst>
      <p:ext uri="{BB962C8B-B14F-4D97-AF65-F5344CB8AC3E}">
        <p14:creationId xmlns:p14="http://schemas.microsoft.com/office/powerpoint/2010/main" val="1523076724"/>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fld id="{CE3FCA31-534E-4A22-909A-E79A99E237EF}" type="datetime3">
              <a:rPr lang="en-US" smtClean="0">
                <a:solidFill>
                  <a:srgbClr val="000000"/>
                </a:solidFill>
              </a:rPr>
              <a:t>7 December 2017</a:t>
            </a:fld>
            <a:endParaRPr lang="de-DE">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r>
              <a:rPr lang="de-DE">
                <a:solidFill>
                  <a:srgbClr val="000000"/>
                </a:solidFill>
              </a:rPr>
              <a:t>© Jens Meiler</a:t>
            </a:r>
          </a:p>
        </p:txBody>
      </p:sp>
      <p:sp>
        <p:nvSpPr>
          <p:cNvPr id="5" name="Rectangle 6"/>
          <p:cNvSpPr>
            <a:spLocks noGrp="1" noChangeArrowheads="1"/>
          </p:cNvSpPr>
          <p:nvPr>
            <p:ph type="sldNum" sz="quarter" idx="12"/>
          </p:nvPr>
        </p:nvSpPr>
        <p:spPr>
          <a:ln/>
        </p:spPr>
        <p:txBody>
          <a:bodyPr/>
          <a:lstStyle>
            <a:lvl1pPr>
              <a:defRPr/>
            </a:lvl1pPr>
          </a:lstStyle>
          <a:p>
            <a:pPr>
              <a:defRPr/>
            </a:pPr>
            <a:fld id="{D924EE49-00AD-4844-B3F3-35A41D0C345D}" type="slidenum">
              <a:rPr lang="de-DE">
                <a:solidFill>
                  <a:srgbClr val="000000"/>
                </a:solidFill>
              </a:rPr>
              <a:pPr>
                <a:defRPr/>
              </a:pPr>
              <a:t>‹#›</a:t>
            </a:fld>
            <a:endParaRPr lang="de-DE">
              <a:solidFill>
                <a:srgbClr val="000000"/>
              </a:solidFill>
            </a:endParaRPr>
          </a:p>
        </p:txBody>
      </p:sp>
    </p:spTree>
    <p:extLst>
      <p:ext uri="{BB962C8B-B14F-4D97-AF65-F5344CB8AC3E}">
        <p14:creationId xmlns:p14="http://schemas.microsoft.com/office/powerpoint/2010/main" val="285340527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52400" y="1524000"/>
            <a:ext cx="43434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524000"/>
            <a:ext cx="43434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fld id="{D3466C95-02F2-451E-8106-EBD5C1DBDE0E}" type="datetime3">
              <a:rPr lang="en-US" smtClean="0">
                <a:solidFill>
                  <a:srgbClr val="000000"/>
                </a:solidFill>
              </a:rPr>
              <a:t>7 December 2017</a:t>
            </a:fld>
            <a:endParaRPr lang="de-DE">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r>
              <a:rPr lang="de-DE">
                <a:solidFill>
                  <a:srgbClr val="000000"/>
                </a:solidFill>
              </a:rPr>
              <a:t>© Jens Meiler</a:t>
            </a:r>
          </a:p>
        </p:txBody>
      </p:sp>
      <p:sp>
        <p:nvSpPr>
          <p:cNvPr id="7" name="Rectangle 6"/>
          <p:cNvSpPr>
            <a:spLocks noGrp="1" noChangeArrowheads="1"/>
          </p:cNvSpPr>
          <p:nvPr>
            <p:ph type="sldNum" sz="quarter" idx="12"/>
          </p:nvPr>
        </p:nvSpPr>
        <p:spPr>
          <a:ln/>
        </p:spPr>
        <p:txBody>
          <a:bodyPr/>
          <a:lstStyle>
            <a:lvl1pPr>
              <a:defRPr/>
            </a:lvl1pPr>
          </a:lstStyle>
          <a:p>
            <a:pPr>
              <a:defRPr/>
            </a:pPr>
            <a:fld id="{884FCA5F-5763-4D8A-9FFE-61B26EB1A61C}" type="slidenum">
              <a:rPr lang="de-DE">
                <a:solidFill>
                  <a:srgbClr val="000000"/>
                </a:solidFill>
              </a:rPr>
              <a:pPr>
                <a:defRPr/>
              </a:pPr>
              <a:t>‹#›</a:t>
            </a:fld>
            <a:endParaRPr lang="de-DE">
              <a:solidFill>
                <a:srgbClr val="000000"/>
              </a:solidFill>
            </a:endParaRPr>
          </a:p>
        </p:txBody>
      </p:sp>
    </p:spTree>
    <p:extLst>
      <p:ext uri="{BB962C8B-B14F-4D97-AF65-F5344CB8AC3E}">
        <p14:creationId xmlns:p14="http://schemas.microsoft.com/office/powerpoint/2010/main" val="3603941156"/>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fld id="{2C5BA125-F840-4DED-86A7-17EB291D1DC0}" type="datetime3">
              <a:rPr lang="en-US" smtClean="0">
                <a:solidFill>
                  <a:srgbClr val="000000"/>
                </a:solidFill>
              </a:rPr>
              <a:t>7 December 2017</a:t>
            </a:fld>
            <a:endParaRPr lang="de-DE">
              <a:solidFill>
                <a:srgbClr val="000000"/>
              </a:solidFill>
            </a:endParaRPr>
          </a:p>
        </p:txBody>
      </p:sp>
      <p:sp>
        <p:nvSpPr>
          <p:cNvPr id="3" name="Rectangle 5"/>
          <p:cNvSpPr>
            <a:spLocks noGrp="1" noChangeArrowheads="1"/>
          </p:cNvSpPr>
          <p:nvPr>
            <p:ph type="ftr" sz="quarter" idx="11"/>
          </p:nvPr>
        </p:nvSpPr>
        <p:spPr>
          <a:ln/>
        </p:spPr>
        <p:txBody>
          <a:bodyPr/>
          <a:lstStyle>
            <a:lvl1pPr>
              <a:defRPr/>
            </a:lvl1pPr>
          </a:lstStyle>
          <a:p>
            <a:pPr>
              <a:defRPr/>
            </a:pPr>
            <a:r>
              <a:rPr lang="de-DE">
                <a:solidFill>
                  <a:srgbClr val="000000"/>
                </a:solidFill>
              </a:rPr>
              <a:t>© Jens Meiler</a:t>
            </a:r>
          </a:p>
        </p:txBody>
      </p:sp>
      <p:sp>
        <p:nvSpPr>
          <p:cNvPr id="4" name="Rectangle 6"/>
          <p:cNvSpPr>
            <a:spLocks noGrp="1" noChangeArrowheads="1"/>
          </p:cNvSpPr>
          <p:nvPr>
            <p:ph type="sldNum" sz="quarter" idx="12"/>
          </p:nvPr>
        </p:nvSpPr>
        <p:spPr>
          <a:ln/>
        </p:spPr>
        <p:txBody>
          <a:bodyPr/>
          <a:lstStyle>
            <a:lvl1pPr>
              <a:defRPr/>
            </a:lvl1pPr>
          </a:lstStyle>
          <a:p>
            <a:pPr>
              <a:defRPr/>
            </a:pPr>
            <a:fld id="{AB89F07B-4C08-477C-BF24-250714A92263}" type="slidenum">
              <a:rPr lang="de-DE">
                <a:solidFill>
                  <a:srgbClr val="000000"/>
                </a:solidFill>
              </a:rPr>
              <a:pPr>
                <a:defRPr/>
              </a:pPr>
              <a:t>‹#›</a:t>
            </a:fld>
            <a:endParaRPr lang="de-DE">
              <a:solidFill>
                <a:srgbClr val="000000"/>
              </a:solidFill>
            </a:endParaRPr>
          </a:p>
        </p:txBody>
      </p:sp>
    </p:spTree>
    <p:extLst>
      <p:ext uri="{BB962C8B-B14F-4D97-AF65-F5344CB8AC3E}">
        <p14:creationId xmlns:p14="http://schemas.microsoft.com/office/powerpoint/2010/main" val="2359840331"/>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fld id="{59FFFB68-A35A-45CB-B685-930DCF59721D}" type="datetime3">
              <a:rPr lang="en-US" smtClean="0">
                <a:solidFill>
                  <a:srgbClr val="000000"/>
                </a:solidFill>
              </a:rPr>
              <a:t>7 December 2017</a:t>
            </a:fld>
            <a:endParaRPr lang="de-DE">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r>
              <a:rPr lang="de-DE">
                <a:solidFill>
                  <a:srgbClr val="000000"/>
                </a:solidFill>
              </a:rPr>
              <a:t>© Jens Meiler</a:t>
            </a:r>
          </a:p>
        </p:txBody>
      </p:sp>
      <p:sp>
        <p:nvSpPr>
          <p:cNvPr id="7" name="Rectangle 6"/>
          <p:cNvSpPr>
            <a:spLocks noGrp="1" noChangeArrowheads="1"/>
          </p:cNvSpPr>
          <p:nvPr>
            <p:ph type="sldNum" sz="quarter" idx="12"/>
          </p:nvPr>
        </p:nvSpPr>
        <p:spPr>
          <a:ln/>
        </p:spPr>
        <p:txBody>
          <a:bodyPr/>
          <a:lstStyle>
            <a:lvl1pPr>
              <a:defRPr/>
            </a:lvl1pPr>
          </a:lstStyle>
          <a:p>
            <a:pPr>
              <a:defRPr/>
            </a:pPr>
            <a:fld id="{040739AD-1A46-4425-875E-32078429F934}" type="slidenum">
              <a:rPr lang="de-DE">
                <a:solidFill>
                  <a:srgbClr val="000000"/>
                </a:solidFill>
              </a:rPr>
              <a:pPr>
                <a:defRPr/>
              </a:pPr>
              <a:t>‹#›</a:t>
            </a:fld>
            <a:endParaRPr lang="de-DE">
              <a:solidFill>
                <a:srgbClr val="000000"/>
              </a:solidFill>
            </a:endParaRPr>
          </a:p>
        </p:txBody>
      </p:sp>
    </p:spTree>
    <p:extLst>
      <p:ext uri="{BB962C8B-B14F-4D97-AF65-F5344CB8AC3E}">
        <p14:creationId xmlns:p14="http://schemas.microsoft.com/office/powerpoint/2010/main" val="3633640373"/>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fld id="{FCB18670-B0CF-4659-94CD-90F6E88F6071}" type="datetime3">
              <a:rPr lang="en-US" smtClean="0">
                <a:solidFill>
                  <a:srgbClr val="000000"/>
                </a:solidFill>
              </a:rPr>
              <a:t>7 December 2017</a:t>
            </a:fld>
            <a:endParaRPr lang="de-DE">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r>
              <a:rPr lang="de-DE">
                <a:solidFill>
                  <a:srgbClr val="000000"/>
                </a:solidFill>
              </a:rPr>
              <a:t>© Jens Meiler</a:t>
            </a:r>
          </a:p>
        </p:txBody>
      </p:sp>
      <p:sp>
        <p:nvSpPr>
          <p:cNvPr id="7" name="Rectangle 6"/>
          <p:cNvSpPr>
            <a:spLocks noGrp="1" noChangeArrowheads="1"/>
          </p:cNvSpPr>
          <p:nvPr>
            <p:ph type="sldNum" sz="quarter" idx="12"/>
          </p:nvPr>
        </p:nvSpPr>
        <p:spPr>
          <a:ln/>
        </p:spPr>
        <p:txBody>
          <a:bodyPr/>
          <a:lstStyle>
            <a:lvl1pPr>
              <a:defRPr/>
            </a:lvl1pPr>
          </a:lstStyle>
          <a:p>
            <a:pPr>
              <a:defRPr/>
            </a:pPr>
            <a:fld id="{1D3FBF90-7B5A-4913-98F4-7966B46999C7}" type="slidenum">
              <a:rPr lang="de-DE">
                <a:solidFill>
                  <a:srgbClr val="000000"/>
                </a:solidFill>
              </a:rPr>
              <a:pPr>
                <a:defRPr/>
              </a:pPr>
              <a:t>‹#›</a:t>
            </a:fld>
            <a:endParaRPr lang="de-DE">
              <a:solidFill>
                <a:srgbClr val="000000"/>
              </a:solidFill>
            </a:endParaRPr>
          </a:p>
        </p:txBody>
      </p:sp>
    </p:spTree>
    <p:extLst>
      <p:ext uri="{BB962C8B-B14F-4D97-AF65-F5344CB8AC3E}">
        <p14:creationId xmlns:p14="http://schemas.microsoft.com/office/powerpoint/2010/main" val="1618651795"/>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fld id="{CF6DA215-6492-4B4D-B8B0-6CC8CA771BDF}" type="datetime3">
              <a:rPr lang="en-US" smtClean="0">
                <a:solidFill>
                  <a:srgbClr val="000000"/>
                </a:solidFill>
              </a:rPr>
              <a:t>7 December 2017</a:t>
            </a:fld>
            <a:endParaRPr lang="de-DE">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r>
              <a:rPr lang="de-DE">
                <a:solidFill>
                  <a:srgbClr val="000000"/>
                </a:solidFill>
              </a:rPr>
              <a:t>© Jens Meiler</a:t>
            </a:r>
          </a:p>
        </p:txBody>
      </p:sp>
      <p:sp>
        <p:nvSpPr>
          <p:cNvPr id="6" name="Rectangle 6"/>
          <p:cNvSpPr>
            <a:spLocks noGrp="1" noChangeArrowheads="1"/>
          </p:cNvSpPr>
          <p:nvPr>
            <p:ph type="sldNum" sz="quarter" idx="12"/>
          </p:nvPr>
        </p:nvSpPr>
        <p:spPr>
          <a:ln/>
        </p:spPr>
        <p:txBody>
          <a:bodyPr/>
          <a:lstStyle>
            <a:lvl1pPr>
              <a:defRPr/>
            </a:lvl1pPr>
          </a:lstStyle>
          <a:p>
            <a:pPr>
              <a:defRPr/>
            </a:pPr>
            <a:fld id="{8FA35BEB-287A-42BC-B46A-43477D0A2EDD}" type="slidenum">
              <a:rPr lang="de-DE">
                <a:solidFill>
                  <a:srgbClr val="000000"/>
                </a:solidFill>
              </a:rPr>
              <a:pPr>
                <a:defRPr/>
              </a:pPr>
              <a:t>‹#›</a:t>
            </a:fld>
            <a:endParaRPr lang="de-DE">
              <a:solidFill>
                <a:srgbClr val="000000"/>
              </a:solidFill>
            </a:endParaRPr>
          </a:p>
        </p:txBody>
      </p:sp>
    </p:spTree>
    <p:extLst>
      <p:ext uri="{BB962C8B-B14F-4D97-AF65-F5344CB8AC3E}">
        <p14:creationId xmlns:p14="http://schemas.microsoft.com/office/powerpoint/2010/main" val="3191817248"/>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81800" y="152400"/>
            <a:ext cx="2209800" cy="61722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52400" y="152400"/>
            <a:ext cx="6477000" cy="61722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fld id="{44AE6346-98AF-4A1E-A86C-8042B1240C82}" type="datetime3">
              <a:rPr lang="en-US" smtClean="0">
                <a:solidFill>
                  <a:srgbClr val="000000"/>
                </a:solidFill>
              </a:rPr>
              <a:t>7 December 2017</a:t>
            </a:fld>
            <a:endParaRPr lang="de-DE">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r>
              <a:rPr lang="de-DE">
                <a:solidFill>
                  <a:srgbClr val="000000"/>
                </a:solidFill>
              </a:rPr>
              <a:t>© Jens Meiler</a:t>
            </a:r>
          </a:p>
        </p:txBody>
      </p:sp>
      <p:sp>
        <p:nvSpPr>
          <p:cNvPr id="6" name="Rectangle 6"/>
          <p:cNvSpPr>
            <a:spLocks noGrp="1" noChangeArrowheads="1"/>
          </p:cNvSpPr>
          <p:nvPr>
            <p:ph type="sldNum" sz="quarter" idx="12"/>
          </p:nvPr>
        </p:nvSpPr>
        <p:spPr>
          <a:ln/>
        </p:spPr>
        <p:txBody>
          <a:bodyPr/>
          <a:lstStyle>
            <a:lvl1pPr>
              <a:defRPr/>
            </a:lvl1pPr>
          </a:lstStyle>
          <a:p>
            <a:pPr>
              <a:defRPr/>
            </a:pPr>
            <a:fld id="{8FD2CEA4-87ED-4441-B27B-51EBC9174839}" type="slidenum">
              <a:rPr lang="de-DE">
                <a:solidFill>
                  <a:srgbClr val="000000"/>
                </a:solidFill>
              </a:rPr>
              <a:pPr>
                <a:defRPr/>
              </a:pPr>
              <a:t>‹#›</a:t>
            </a:fld>
            <a:endParaRPr lang="de-DE">
              <a:solidFill>
                <a:srgbClr val="000000"/>
              </a:solidFill>
            </a:endParaRPr>
          </a:p>
        </p:txBody>
      </p:sp>
    </p:spTree>
    <p:extLst>
      <p:ext uri="{BB962C8B-B14F-4D97-AF65-F5344CB8AC3E}">
        <p14:creationId xmlns:p14="http://schemas.microsoft.com/office/powerpoint/2010/main" val="1524206512"/>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16" descr="vu02b"/>
          <p:cNvPicPr>
            <a:picLocks noChangeAspect="1" noChangeArrowheads="1"/>
          </p:cNvPicPr>
          <p:nvPr userDrawn="1"/>
        </p:nvPicPr>
        <p:blipFill>
          <a:blip r:embed="rId2" cstate="print"/>
          <a:srcRect/>
          <a:stretch>
            <a:fillRect/>
          </a:stretch>
        </p:blipFill>
        <p:spPr bwMode="auto">
          <a:xfrm>
            <a:off x="1447800" y="4387850"/>
            <a:ext cx="6197600" cy="1508125"/>
          </a:xfrm>
          <a:prstGeom prst="rect">
            <a:avLst/>
          </a:prstGeom>
          <a:noFill/>
          <a:ln w="9525">
            <a:noFill/>
            <a:miter lim="800000"/>
            <a:headEnd/>
            <a:tailEnd/>
          </a:ln>
        </p:spPr>
      </p:pic>
      <p:sp>
        <p:nvSpPr>
          <p:cNvPr id="5" name="Text Box 17"/>
          <p:cNvSpPr txBox="1">
            <a:spLocks noChangeArrowheads="1"/>
          </p:cNvSpPr>
          <p:nvPr userDrawn="1"/>
        </p:nvSpPr>
        <p:spPr bwMode="auto">
          <a:xfrm>
            <a:off x="1371600" y="5530850"/>
            <a:ext cx="6400800" cy="923330"/>
          </a:xfrm>
          <a:prstGeom prst="rect">
            <a:avLst/>
          </a:prstGeom>
          <a:noFill/>
          <a:ln w="9525">
            <a:noFill/>
            <a:miter lim="800000"/>
            <a:headEnd/>
            <a:tailEnd/>
          </a:ln>
          <a:effectLst/>
        </p:spPr>
        <p:txBody>
          <a:bodyPr wrap="square">
            <a:spAutoFit/>
          </a:bodyPr>
          <a:lstStyle/>
          <a:p>
            <a:pPr algn="ctr" fontAlgn="base">
              <a:spcBef>
                <a:spcPct val="0"/>
              </a:spcBef>
              <a:spcAft>
                <a:spcPct val="0"/>
              </a:spcAft>
              <a:defRPr/>
            </a:pPr>
            <a:r>
              <a:rPr lang="en-US" dirty="0">
                <a:solidFill>
                  <a:srgbClr val="000000"/>
                </a:solidFill>
                <a:latin typeface="Verdana" pitchFamily="34" charset="0"/>
              </a:rPr>
              <a:t>Center for Structural Biology</a:t>
            </a:r>
          </a:p>
          <a:p>
            <a:pPr algn="ctr" fontAlgn="base">
              <a:spcBef>
                <a:spcPct val="0"/>
              </a:spcBef>
              <a:spcAft>
                <a:spcPct val="0"/>
              </a:spcAft>
              <a:defRPr/>
            </a:pPr>
            <a:r>
              <a:rPr lang="en-US" dirty="0">
                <a:solidFill>
                  <a:srgbClr val="000000"/>
                </a:solidFill>
                <a:latin typeface="Verdana" pitchFamily="34" charset="0"/>
              </a:rPr>
              <a:t>Departments of Chemistry, Pharmacology, and Biomedical Informatics</a:t>
            </a:r>
          </a:p>
        </p:txBody>
      </p:sp>
      <p:sp>
        <p:nvSpPr>
          <p:cNvPr id="701442" name="Rectangle 2"/>
          <p:cNvSpPr>
            <a:spLocks noGrp="1" noChangeArrowheads="1"/>
          </p:cNvSpPr>
          <p:nvPr>
            <p:ph type="ctrTitle"/>
          </p:nvPr>
        </p:nvSpPr>
        <p:spPr>
          <a:xfrm>
            <a:off x="685800" y="762000"/>
            <a:ext cx="7772400" cy="2838450"/>
          </a:xfrm>
          <a:solidFill>
            <a:srgbClr val="99CCFF"/>
          </a:solidFill>
          <a:ln w="38100">
            <a:solidFill>
              <a:schemeClr val="accent2"/>
            </a:solidFill>
          </a:ln>
        </p:spPr>
        <p:txBody>
          <a:bodyPr/>
          <a:lstStyle>
            <a:lvl1pPr algn="ctr">
              <a:defRPr/>
            </a:lvl1pPr>
          </a:lstStyle>
          <a:p>
            <a:r>
              <a:rPr lang="en-US"/>
              <a:t>Click to edit Master title style</a:t>
            </a:r>
          </a:p>
        </p:txBody>
      </p:sp>
      <p:sp>
        <p:nvSpPr>
          <p:cNvPr id="701443" name="Rectangle 3"/>
          <p:cNvSpPr>
            <a:spLocks noGrp="1" noChangeArrowheads="1"/>
          </p:cNvSpPr>
          <p:nvPr>
            <p:ph type="subTitle" idx="1"/>
          </p:nvPr>
        </p:nvSpPr>
        <p:spPr>
          <a:xfrm>
            <a:off x="1371600" y="4235450"/>
            <a:ext cx="6400800" cy="457200"/>
          </a:xfrm>
          <a:solidFill>
            <a:schemeClr val="bg1"/>
          </a:solidFill>
        </p:spPr>
        <p:txBody>
          <a:bodyPr/>
          <a:lstStyle>
            <a:lvl1pPr marL="0" indent="0" algn="ctr">
              <a:buFont typeface="Wingdings" pitchFamily="2" charset="2"/>
              <a:buNone/>
              <a:defRPr>
                <a:solidFill>
                  <a:schemeClr val="tx1"/>
                </a:solidFill>
              </a:defRPr>
            </a:lvl1pPr>
          </a:lstStyle>
          <a:p>
            <a:r>
              <a:rPr lang="en-US"/>
              <a:t>Jens Meiler</a:t>
            </a:r>
          </a:p>
        </p:txBody>
      </p:sp>
    </p:spTree>
    <p:extLst>
      <p:ext uri="{BB962C8B-B14F-4D97-AF65-F5344CB8AC3E}">
        <p14:creationId xmlns:p14="http://schemas.microsoft.com/office/powerpoint/2010/main" val="1259132852"/>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fld id="{0B43ABB5-7789-49CF-B848-561EA0D8E401}" type="datetime3">
              <a:rPr lang="en-US" smtClean="0">
                <a:solidFill>
                  <a:srgbClr val="000000"/>
                </a:solidFill>
              </a:rPr>
              <a:t>7 December 2017</a:t>
            </a:fld>
            <a:endParaRPr lang="de-DE">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r>
              <a:rPr lang="de-DE">
                <a:solidFill>
                  <a:srgbClr val="000000"/>
                </a:solidFill>
              </a:rPr>
              <a:t>© Jens Meiler</a:t>
            </a:r>
          </a:p>
        </p:txBody>
      </p:sp>
      <p:sp>
        <p:nvSpPr>
          <p:cNvPr id="6" name="Rectangle 6"/>
          <p:cNvSpPr>
            <a:spLocks noGrp="1" noChangeArrowheads="1"/>
          </p:cNvSpPr>
          <p:nvPr>
            <p:ph type="sldNum" sz="quarter" idx="12"/>
          </p:nvPr>
        </p:nvSpPr>
        <p:spPr>
          <a:ln/>
        </p:spPr>
        <p:txBody>
          <a:bodyPr/>
          <a:lstStyle>
            <a:lvl1pPr>
              <a:defRPr/>
            </a:lvl1pPr>
          </a:lstStyle>
          <a:p>
            <a:pPr>
              <a:defRPr/>
            </a:pPr>
            <a:fld id="{7BEF31C8-9D61-4077-8E31-AEC6BE150582}" type="slidenum">
              <a:rPr lang="de-DE">
                <a:solidFill>
                  <a:srgbClr val="000000"/>
                </a:solidFill>
              </a:rPr>
              <a:pPr>
                <a:defRPr/>
              </a:pPr>
              <a:t>‹#›</a:t>
            </a:fld>
            <a:endParaRPr lang="de-DE">
              <a:solidFill>
                <a:srgbClr val="000000"/>
              </a:solidFill>
            </a:endParaRPr>
          </a:p>
        </p:txBody>
      </p:sp>
    </p:spTree>
    <p:extLst>
      <p:ext uri="{BB962C8B-B14F-4D97-AF65-F5344CB8AC3E}">
        <p14:creationId xmlns:p14="http://schemas.microsoft.com/office/powerpoint/2010/main" val="11386842"/>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fld id="{924A0C36-FF8B-474D-BE7A-3AD82435174D}" type="datetime3">
              <a:rPr lang="en-US" smtClean="0">
                <a:solidFill>
                  <a:srgbClr val="000000"/>
                </a:solidFill>
              </a:rPr>
              <a:t>7 December 2017</a:t>
            </a:fld>
            <a:endParaRPr lang="de-DE">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r>
              <a:rPr lang="de-DE">
                <a:solidFill>
                  <a:srgbClr val="000000"/>
                </a:solidFill>
              </a:rPr>
              <a:t>© Jens Meiler</a:t>
            </a:r>
          </a:p>
        </p:txBody>
      </p:sp>
      <p:sp>
        <p:nvSpPr>
          <p:cNvPr id="6" name="Rectangle 6"/>
          <p:cNvSpPr>
            <a:spLocks noGrp="1" noChangeArrowheads="1"/>
          </p:cNvSpPr>
          <p:nvPr>
            <p:ph type="sldNum" sz="quarter" idx="12"/>
          </p:nvPr>
        </p:nvSpPr>
        <p:spPr>
          <a:ln/>
        </p:spPr>
        <p:txBody>
          <a:bodyPr/>
          <a:lstStyle>
            <a:lvl1pPr>
              <a:defRPr/>
            </a:lvl1pPr>
          </a:lstStyle>
          <a:p>
            <a:pPr>
              <a:defRPr/>
            </a:pPr>
            <a:fld id="{A0DD3683-4CA1-41E7-B8BC-D4275D78C057}" type="slidenum">
              <a:rPr lang="de-DE">
                <a:solidFill>
                  <a:srgbClr val="000000"/>
                </a:solidFill>
              </a:rPr>
              <a:pPr>
                <a:defRPr/>
              </a:pPr>
              <a:t>‹#›</a:t>
            </a:fld>
            <a:endParaRPr lang="de-DE">
              <a:solidFill>
                <a:srgbClr val="000000"/>
              </a:solidFill>
            </a:endParaRPr>
          </a:p>
        </p:txBody>
      </p:sp>
    </p:spTree>
    <p:extLst>
      <p:ext uri="{BB962C8B-B14F-4D97-AF65-F5344CB8AC3E}">
        <p14:creationId xmlns:p14="http://schemas.microsoft.com/office/powerpoint/2010/main" val="861296148"/>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52400" y="1524000"/>
            <a:ext cx="43434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524000"/>
            <a:ext cx="43434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fld id="{D7C60E82-7C42-4B6C-A27A-5FB3B12DE47C}" type="datetime3">
              <a:rPr lang="en-US" smtClean="0">
                <a:solidFill>
                  <a:srgbClr val="000000"/>
                </a:solidFill>
              </a:rPr>
              <a:t>7 December 2017</a:t>
            </a:fld>
            <a:endParaRPr lang="de-DE">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r>
              <a:rPr lang="de-DE">
                <a:solidFill>
                  <a:srgbClr val="000000"/>
                </a:solidFill>
              </a:rPr>
              <a:t>© Jens Meiler</a:t>
            </a:r>
          </a:p>
        </p:txBody>
      </p:sp>
      <p:sp>
        <p:nvSpPr>
          <p:cNvPr id="7" name="Rectangle 6"/>
          <p:cNvSpPr>
            <a:spLocks noGrp="1" noChangeArrowheads="1"/>
          </p:cNvSpPr>
          <p:nvPr>
            <p:ph type="sldNum" sz="quarter" idx="12"/>
          </p:nvPr>
        </p:nvSpPr>
        <p:spPr>
          <a:ln/>
        </p:spPr>
        <p:txBody>
          <a:bodyPr/>
          <a:lstStyle>
            <a:lvl1pPr>
              <a:defRPr/>
            </a:lvl1pPr>
          </a:lstStyle>
          <a:p>
            <a:pPr>
              <a:defRPr/>
            </a:pPr>
            <a:fld id="{884FCA5F-5763-4D8A-9FFE-61B26EB1A61C}" type="slidenum">
              <a:rPr lang="de-DE">
                <a:solidFill>
                  <a:srgbClr val="000000"/>
                </a:solidFill>
              </a:rPr>
              <a:pPr>
                <a:defRPr/>
              </a:pPr>
              <a:t>‹#›</a:t>
            </a:fld>
            <a:endParaRPr lang="de-DE">
              <a:solidFill>
                <a:srgbClr val="000000"/>
              </a:solidFill>
            </a:endParaRPr>
          </a:p>
        </p:txBody>
      </p:sp>
    </p:spTree>
    <p:extLst>
      <p:ext uri="{BB962C8B-B14F-4D97-AF65-F5344CB8AC3E}">
        <p14:creationId xmlns:p14="http://schemas.microsoft.com/office/powerpoint/2010/main" val="928992710"/>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fld id="{943090D5-111A-4017-978E-65668E63B973}" type="datetime3">
              <a:rPr lang="en-US" smtClean="0">
                <a:solidFill>
                  <a:srgbClr val="000000"/>
                </a:solidFill>
              </a:rPr>
              <a:t>7 December 2017</a:t>
            </a:fld>
            <a:endParaRPr lang="de-DE">
              <a:solidFill>
                <a:srgbClr val="000000"/>
              </a:solidFill>
            </a:endParaRPr>
          </a:p>
        </p:txBody>
      </p:sp>
      <p:sp>
        <p:nvSpPr>
          <p:cNvPr id="8" name="Rectangle 5"/>
          <p:cNvSpPr>
            <a:spLocks noGrp="1" noChangeArrowheads="1"/>
          </p:cNvSpPr>
          <p:nvPr>
            <p:ph type="ftr" sz="quarter" idx="11"/>
          </p:nvPr>
        </p:nvSpPr>
        <p:spPr>
          <a:ln/>
        </p:spPr>
        <p:txBody>
          <a:bodyPr/>
          <a:lstStyle>
            <a:lvl1pPr>
              <a:defRPr/>
            </a:lvl1pPr>
          </a:lstStyle>
          <a:p>
            <a:pPr>
              <a:defRPr/>
            </a:pPr>
            <a:r>
              <a:rPr lang="de-DE">
                <a:solidFill>
                  <a:srgbClr val="000000"/>
                </a:solidFill>
              </a:rPr>
              <a:t>© Jens Meiler</a:t>
            </a:r>
          </a:p>
        </p:txBody>
      </p:sp>
      <p:sp>
        <p:nvSpPr>
          <p:cNvPr id="9" name="Rectangle 6"/>
          <p:cNvSpPr>
            <a:spLocks noGrp="1" noChangeArrowheads="1"/>
          </p:cNvSpPr>
          <p:nvPr>
            <p:ph type="sldNum" sz="quarter" idx="12"/>
          </p:nvPr>
        </p:nvSpPr>
        <p:spPr>
          <a:ln/>
        </p:spPr>
        <p:txBody>
          <a:bodyPr/>
          <a:lstStyle>
            <a:lvl1pPr>
              <a:defRPr/>
            </a:lvl1pPr>
          </a:lstStyle>
          <a:p>
            <a:pPr>
              <a:defRPr/>
            </a:pPr>
            <a:fld id="{97685174-AA5F-491A-BC72-BB8DDB8EC6BC}" type="slidenum">
              <a:rPr lang="de-DE">
                <a:solidFill>
                  <a:srgbClr val="000000"/>
                </a:solidFill>
              </a:rPr>
              <a:pPr>
                <a:defRPr/>
              </a:pPr>
              <a:t>‹#›</a:t>
            </a:fld>
            <a:endParaRPr lang="de-DE">
              <a:solidFill>
                <a:srgbClr val="000000"/>
              </a:solidFill>
            </a:endParaRPr>
          </a:p>
        </p:txBody>
      </p:sp>
    </p:spTree>
    <p:extLst>
      <p:ext uri="{BB962C8B-B14F-4D97-AF65-F5344CB8AC3E}">
        <p14:creationId xmlns:p14="http://schemas.microsoft.com/office/powerpoint/2010/main" val="394968373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fld id="{926B1387-8271-41A6-AA13-825A82C98953}" type="datetime3">
              <a:rPr lang="en-US" smtClean="0">
                <a:solidFill>
                  <a:srgbClr val="000000"/>
                </a:solidFill>
              </a:rPr>
              <a:t>7 December 2017</a:t>
            </a:fld>
            <a:endParaRPr lang="de-DE">
              <a:solidFill>
                <a:srgbClr val="000000"/>
              </a:solidFill>
            </a:endParaRPr>
          </a:p>
        </p:txBody>
      </p:sp>
      <p:sp>
        <p:nvSpPr>
          <p:cNvPr id="8" name="Rectangle 5"/>
          <p:cNvSpPr>
            <a:spLocks noGrp="1" noChangeArrowheads="1"/>
          </p:cNvSpPr>
          <p:nvPr>
            <p:ph type="ftr" sz="quarter" idx="11"/>
          </p:nvPr>
        </p:nvSpPr>
        <p:spPr>
          <a:ln/>
        </p:spPr>
        <p:txBody>
          <a:bodyPr/>
          <a:lstStyle>
            <a:lvl1pPr>
              <a:defRPr/>
            </a:lvl1pPr>
          </a:lstStyle>
          <a:p>
            <a:pPr>
              <a:defRPr/>
            </a:pPr>
            <a:r>
              <a:rPr lang="de-DE">
                <a:solidFill>
                  <a:srgbClr val="000000"/>
                </a:solidFill>
              </a:rPr>
              <a:t>© Jens Meiler</a:t>
            </a:r>
          </a:p>
        </p:txBody>
      </p:sp>
      <p:sp>
        <p:nvSpPr>
          <p:cNvPr id="9" name="Rectangle 6"/>
          <p:cNvSpPr>
            <a:spLocks noGrp="1" noChangeArrowheads="1"/>
          </p:cNvSpPr>
          <p:nvPr>
            <p:ph type="sldNum" sz="quarter" idx="12"/>
          </p:nvPr>
        </p:nvSpPr>
        <p:spPr>
          <a:ln/>
        </p:spPr>
        <p:txBody>
          <a:bodyPr/>
          <a:lstStyle>
            <a:lvl1pPr>
              <a:defRPr/>
            </a:lvl1pPr>
          </a:lstStyle>
          <a:p>
            <a:pPr>
              <a:defRPr/>
            </a:pPr>
            <a:fld id="{97685174-AA5F-491A-BC72-BB8DDB8EC6BC}" type="slidenum">
              <a:rPr lang="de-DE">
                <a:solidFill>
                  <a:srgbClr val="000000"/>
                </a:solidFill>
              </a:rPr>
              <a:pPr>
                <a:defRPr/>
              </a:pPr>
              <a:t>‹#›</a:t>
            </a:fld>
            <a:endParaRPr lang="de-DE">
              <a:solidFill>
                <a:srgbClr val="000000"/>
              </a:solidFill>
            </a:endParaRPr>
          </a:p>
        </p:txBody>
      </p:sp>
    </p:spTree>
    <p:extLst>
      <p:ext uri="{BB962C8B-B14F-4D97-AF65-F5344CB8AC3E}">
        <p14:creationId xmlns:p14="http://schemas.microsoft.com/office/powerpoint/2010/main" val="3913050157"/>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fld id="{AF711893-1CF1-4105-97A3-60B350806E81}" type="datetime3">
              <a:rPr lang="en-US" smtClean="0">
                <a:solidFill>
                  <a:srgbClr val="000000"/>
                </a:solidFill>
              </a:rPr>
              <a:t>7 December 2017</a:t>
            </a:fld>
            <a:endParaRPr lang="de-DE">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r>
              <a:rPr lang="de-DE">
                <a:solidFill>
                  <a:srgbClr val="000000"/>
                </a:solidFill>
              </a:rPr>
              <a:t>© Jens Meiler</a:t>
            </a:r>
          </a:p>
        </p:txBody>
      </p:sp>
      <p:sp>
        <p:nvSpPr>
          <p:cNvPr id="5" name="Rectangle 6"/>
          <p:cNvSpPr>
            <a:spLocks noGrp="1" noChangeArrowheads="1"/>
          </p:cNvSpPr>
          <p:nvPr>
            <p:ph type="sldNum" sz="quarter" idx="12"/>
          </p:nvPr>
        </p:nvSpPr>
        <p:spPr>
          <a:ln/>
        </p:spPr>
        <p:txBody>
          <a:bodyPr/>
          <a:lstStyle>
            <a:lvl1pPr>
              <a:defRPr/>
            </a:lvl1pPr>
          </a:lstStyle>
          <a:p>
            <a:pPr>
              <a:defRPr/>
            </a:pPr>
            <a:fld id="{D924EE49-00AD-4844-B3F3-35A41D0C345D}" type="slidenum">
              <a:rPr lang="de-DE">
                <a:solidFill>
                  <a:srgbClr val="000000"/>
                </a:solidFill>
              </a:rPr>
              <a:pPr>
                <a:defRPr/>
              </a:pPr>
              <a:t>‹#›</a:t>
            </a:fld>
            <a:endParaRPr lang="de-DE">
              <a:solidFill>
                <a:srgbClr val="000000"/>
              </a:solidFill>
            </a:endParaRPr>
          </a:p>
        </p:txBody>
      </p:sp>
    </p:spTree>
    <p:extLst>
      <p:ext uri="{BB962C8B-B14F-4D97-AF65-F5344CB8AC3E}">
        <p14:creationId xmlns:p14="http://schemas.microsoft.com/office/powerpoint/2010/main" val="3844868164"/>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fld id="{C4EEF61E-2A6A-4051-A0FE-5A634A866DB7}" type="datetime3">
              <a:rPr lang="en-US" smtClean="0">
                <a:solidFill>
                  <a:srgbClr val="000000"/>
                </a:solidFill>
              </a:rPr>
              <a:t>7 December 2017</a:t>
            </a:fld>
            <a:endParaRPr lang="de-DE">
              <a:solidFill>
                <a:srgbClr val="000000"/>
              </a:solidFill>
            </a:endParaRPr>
          </a:p>
        </p:txBody>
      </p:sp>
      <p:sp>
        <p:nvSpPr>
          <p:cNvPr id="3" name="Rectangle 5"/>
          <p:cNvSpPr>
            <a:spLocks noGrp="1" noChangeArrowheads="1"/>
          </p:cNvSpPr>
          <p:nvPr>
            <p:ph type="ftr" sz="quarter" idx="11"/>
          </p:nvPr>
        </p:nvSpPr>
        <p:spPr>
          <a:ln/>
        </p:spPr>
        <p:txBody>
          <a:bodyPr/>
          <a:lstStyle>
            <a:lvl1pPr>
              <a:defRPr/>
            </a:lvl1pPr>
          </a:lstStyle>
          <a:p>
            <a:pPr>
              <a:defRPr/>
            </a:pPr>
            <a:r>
              <a:rPr lang="de-DE">
                <a:solidFill>
                  <a:srgbClr val="000000"/>
                </a:solidFill>
              </a:rPr>
              <a:t>© Jens Meiler</a:t>
            </a:r>
          </a:p>
        </p:txBody>
      </p:sp>
      <p:sp>
        <p:nvSpPr>
          <p:cNvPr id="4" name="Rectangle 6"/>
          <p:cNvSpPr>
            <a:spLocks noGrp="1" noChangeArrowheads="1"/>
          </p:cNvSpPr>
          <p:nvPr>
            <p:ph type="sldNum" sz="quarter" idx="12"/>
          </p:nvPr>
        </p:nvSpPr>
        <p:spPr>
          <a:ln/>
        </p:spPr>
        <p:txBody>
          <a:bodyPr/>
          <a:lstStyle>
            <a:lvl1pPr>
              <a:defRPr/>
            </a:lvl1pPr>
          </a:lstStyle>
          <a:p>
            <a:pPr>
              <a:defRPr/>
            </a:pPr>
            <a:fld id="{AB89F07B-4C08-477C-BF24-250714A92263}" type="slidenum">
              <a:rPr lang="de-DE">
                <a:solidFill>
                  <a:srgbClr val="000000"/>
                </a:solidFill>
              </a:rPr>
              <a:pPr>
                <a:defRPr/>
              </a:pPr>
              <a:t>‹#›</a:t>
            </a:fld>
            <a:endParaRPr lang="de-DE">
              <a:solidFill>
                <a:srgbClr val="000000"/>
              </a:solidFill>
            </a:endParaRPr>
          </a:p>
        </p:txBody>
      </p:sp>
    </p:spTree>
    <p:extLst>
      <p:ext uri="{BB962C8B-B14F-4D97-AF65-F5344CB8AC3E}">
        <p14:creationId xmlns:p14="http://schemas.microsoft.com/office/powerpoint/2010/main" val="789531282"/>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fld id="{76A76F8E-8EDC-464A-BE91-C12275083226}" type="datetime3">
              <a:rPr lang="en-US" smtClean="0">
                <a:solidFill>
                  <a:srgbClr val="000000"/>
                </a:solidFill>
              </a:rPr>
              <a:t>7 December 2017</a:t>
            </a:fld>
            <a:endParaRPr lang="de-DE">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r>
              <a:rPr lang="de-DE">
                <a:solidFill>
                  <a:srgbClr val="000000"/>
                </a:solidFill>
              </a:rPr>
              <a:t>© Jens Meiler</a:t>
            </a:r>
          </a:p>
        </p:txBody>
      </p:sp>
      <p:sp>
        <p:nvSpPr>
          <p:cNvPr id="7" name="Rectangle 6"/>
          <p:cNvSpPr>
            <a:spLocks noGrp="1" noChangeArrowheads="1"/>
          </p:cNvSpPr>
          <p:nvPr>
            <p:ph type="sldNum" sz="quarter" idx="12"/>
          </p:nvPr>
        </p:nvSpPr>
        <p:spPr>
          <a:ln/>
        </p:spPr>
        <p:txBody>
          <a:bodyPr/>
          <a:lstStyle>
            <a:lvl1pPr>
              <a:defRPr/>
            </a:lvl1pPr>
          </a:lstStyle>
          <a:p>
            <a:pPr>
              <a:defRPr/>
            </a:pPr>
            <a:fld id="{040739AD-1A46-4425-875E-32078429F934}" type="slidenum">
              <a:rPr lang="de-DE">
                <a:solidFill>
                  <a:srgbClr val="000000"/>
                </a:solidFill>
              </a:rPr>
              <a:pPr>
                <a:defRPr/>
              </a:pPr>
              <a:t>‹#›</a:t>
            </a:fld>
            <a:endParaRPr lang="de-DE">
              <a:solidFill>
                <a:srgbClr val="000000"/>
              </a:solidFill>
            </a:endParaRPr>
          </a:p>
        </p:txBody>
      </p:sp>
    </p:spTree>
    <p:extLst>
      <p:ext uri="{BB962C8B-B14F-4D97-AF65-F5344CB8AC3E}">
        <p14:creationId xmlns:p14="http://schemas.microsoft.com/office/powerpoint/2010/main" val="728535438"/>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fld id="{37262175-32B9-4F2E-9534-700139DA734E}" type="datetime3">
              <a:rPr lang="en-US" smtClean="0">
                <a:solidFill>
                  <a:srgbClr val="000000"/>
                </a:solidFill>
              </a:rPr>
              <a:t>7 December 2017</a:t>
            </a:fld>
            <a:endParaRPr lang="de-DE">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r>
              <a:rPr lang="de-DE">
                <a:solidFill>
                  <a:srgbClr val="000000"/>
                </a:solidFill>
              </a:rPr>
              <a:t>© Jens Meiler</a:t>
            </a:r>
          </a:p>
        </p:txBody>
      </p:sp>
      <p:sp>
        <p:nvSpPr>
          <p:cNvPr id="7" name="Rectangle 6"/>
          <p:cNvSpPr>
            <a:spLocks noGrp="1" noChangeArrowheads="1"/>
          </p:cNvSpPr>
          <p:nvPr>
            <p:ph type="sldNum" sz="quarter" idx="12"/>
          </p:nvPr>
        </p:nvSpPr>
        <p:spPr>
          <a:ln/>
        </p:spPr>
        <p:txBody>
          <a:bodyPr/>
          <a:lstStyle>
            <a:lvl1pPr>
              <a:defRPr/>
            </a:lvl1pPr>
          </a:lstStyle>
          <a:p>
            <a:pPr>
              <a:defRPr/>
            </a:pPr>
            <a:fld id="{1D3FBF90-7B5A-4913-98F4-7966B46999C7}" type="slidenum">
              <a:rPr lang="de-DE">
                <a:solidFill>
                  <a:srgbClr val="000000"/>
                </a:solidFill>
              </a:rPr>
              <a:pPr>
                <a:defRPr/>
              </a:pPr>
              <a:t>‹#›</a:t>
            </a:fld>
            <a:endParaRPr lang="de-DE">
              <a:solidFill>
                <a:srgbClr val="000000"/>
              </a:solidFill>
            </a:endParaRPr>
          </a:p>
        </p:txBody>
      </p:sp>
    </p:spTree>
    <p:extLst>
      <p:ext uri="{BB962C8B-B14F-4D97-AF65-F5344CB8AC3E}">
        <p14:creationId xmlns:p14="http://schemas.microsoft.com/office/powerpoint/2010/main" val="3334943970"/>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fld id="{7B070019-CD78-4C79-B487-408A53589C23}" type="datetime3">
              <a:rPr lang="en-US" smtClean="0">
                <a:solidFill>
                  <a:srgbClr val="000000"/>
                </a:solidFill>
              </a:rPr>
              <a:t>7 December 2017</a:t>
            </a:fld>
            <a:endParaRPr lang="de-DE">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r>
              <a:rPr lang="de-DE">
                <a:solidFill>
                  <a:srgbClr val="000000"/>
                </a:solidFill>
              </a:rPr>
              <a:t>© Jens Meiler</a:t>
            </a:r>
          </a:p>
        </p:txBody>
      </p:sp>
      <p:sp>
        <p:nvSpPr>
          <p:cNvPr id="6" name="Rectangle 6"/>
          <p:cNvSpPr>
            <a:spLocks noGrp="1" noChangeArrowheads="1"/>
          </p:cNvSpPr>
          <p:nvPr>
            <p:ph type="sldNum" sz="quarter" idx="12"/>
          </p:nvPr>
        </p:nvSpPr>
        <p:spPr>
          <a:ln/>
        </p:spPr>
        <p:txBody>
          <a:bodyPr/>
          <a:lstStyle>
            <a:lvl1pPr>
              <a:defRPr/>
            </a:lvl1pPr>
          </a:lstStyle>
          <a:p>
            <a:pPr>
              <a:defRPr/>
            </a:pPr>
            <a:fld id="{8FA35BEB-287A-42BC-B46A-43477D0A2EDD}" type="slidenum">
              <a:rPr lang="de-DE">
                <a:solidFill>
                  <a:srgbClr val="000000"/>
                </a:solidFill>
              </a:rPr>
              <a:pPr>
                <a:defRPr/>
              </a:pPr>
              <a:t>‹#›</a:t>
            </a:fld>
            <a:endParaRPr lang="de-DE">
              <a:solidFill>
                <a:srgbClr val="000000"/>
              </a:solidFill>
            </a:endParaRPr>
          </a:p>
        </p:txBody>
      </p:sp>
    </p:spTree>
    <p:extLst>
      <p:ext uri="{BB962C8B-B14F-4D97-AF65-F5344CB8AC3E}">
        <p14:creationId xmlns:p14="http://schemas.microsoft.com/office/powerpoint/2010/main" val="3869474189"/>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81800" y="152400"/>
            <a:ext cx="2209800" cy="61722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52400" y="152400"/>
            <a:ext cx="6477000" cy="61722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fld id="{7412B4CC-8181-4F20-9380-E42824554816}" type="datetime3">
              <a:rPr lang="en-US" smtClean="0">
                <a:solidFill>
                  <a:srgbClr val="000000"/>
                </a:solidFill>
              </a:rPr>
              <a:t>7 December 2017</a:t>
            </a:fld>
            <a:endParaRPr lang="de-DE">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r>
              <a:rPr lang="de-DE">
                <a:solidFill>
                  <a:srgbClr val="000000"/>
                </a:solidFill>
              </a:rPr>
              <a:t>© Jens Meiler</a:t>
            </a:r>
          </a:p>
        </p:txBody>
      </p:sp>
      <p:sp>
        <p:nvSpPr>
          <p:cNvPr id="6" name="Rectangle 6"/>
          <p:cNvSpPr>
            <a:spLocks noGrp="1" noChangeArrowheads="1"/>
          </p:cNvSpPr>
          <p:nvPr>
            <p:ph type="sldNum" sz="quarter" idx="12"/>
          </p:nvPr>
        </p:nvSpPr>
        <p:spPr>
          <a:ln/>
        </p:spPr>
        <p:txBody>
          <a:bodyPr/>
          <a:lstStyle>
            <a:lvl1pPr>
              <a:defRPr/>
            </a:lvl1pPr>
          </a:lstStyle>
          <a:p>
            <a:pPr>
              <a:defRPr/>
            </a:pPr>
            <a:fld id="{8FD2CEA4-87ED-4441-B27B-51EBC9174839}" type="slidenum">
              <a:rPr lang="de-DE">
                <a:solidFill>
                  <a:srgbClr val="000000"/>
                </a:solidFill>
              </a:rPr>
              <a:pPr>
                <a:defRPr/>
              </a:pPr>
              <a:t>‹#›</a:t>
            </a:fld>
            <a:endParaRPr lang="de-DE">
              <a:solidFill>
                <a:srgbClr val="000000"/>
              </a:solidFill>
            </a:endParaRPr>
          </a:p>
        </p:txBody>
      </p:sp>
    </p:spTree>
    <p:extLst>
      <p:ext uri="{BB962C8B-B14F-4D97-AF65-F5344CB8AC3E}">
        <p14:creationId xmlns:p14="http://schemas.microsoft.com/office/powerpoint/2010/main" val="3460866726"/>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16" descr="vu02b"/>
          <p:cNvPicPr>
            <a:picLocks noChangeAspect="1" noChangeArrowheads="1"/>
          </p:cNvPicPr>
          <p:nvPr userDrawn="1"/>
        </p:nvPicPr>
        <p:blipFill>
          <a:blip r:embed="rId2" cstate="print"/>
          <a:srcRect/>
          <a:stretch>
            <a:fillRect/>
          </a:stretch>
        </p:blipFill>
        <p:spPr bwMode="auto">
          <a:xfrm>
            <a:off x="1447800" y="4387850"/>
            <a:ext cx="6197600" cy="1508125"/>
          </a:xfrm>
          <a:prstGeom prst="rect">
            <a:avLst/>
          </a:prstGeom>
          <a:noFill/>
          <a:ln w="9525">
            <a:noFill/>
            <a:miter lim="800000"/>
            <a:headEnd/>
            <a:tailEnd/>
          </a:ln>
        </p:spPr>
      </p:pic>
      <p:sp>
        <p:nvSpPr>
          <p:cNvPr id="5" name="Text Box 17"/>
          <p:cNvSpPr txBox="1">
            <a:spLocks noChangeArrowheads="1"/>
          </p:cNvSpPr>
          <p:nvPr userDrawn="1"/>
        </p:nvSpPr>
        <p:spPr bwMode="auto">
          <a:xfrm>
            <a:off x="1371600" y="5530850"/>
            <a:ext cx="6400800" cy="923330"/>
          </a:xfrm>
          <a:prstGeom prst="rect">
            <a:avLst/>
          </a:prstGeom>
          <a:noFill/>
          <a:ln w="9525">
            <a:noFill/>
            <a:miter lim="800000"/>
            <a:headEnd/>
            <a:tailEnd/>
          </a:ln>
          <a:effectLst/>
        </p:spPr>
        <p:txBody>
          <a:bodyPr wrap="square">
            <a:spAutoFit/>
          </a:bodyPr>
          <a:lstStyle/>
          <a:p>
            <a:pPr algn="ctr" fontAlgn="base">
              <a:spcBef>
                <a:spcPct val="0"/>
              </a:spcBef>
              <a:spcAft>
                <a:spcPct val="0"/>
              </a:spcAft>
              <a:defRPr/>
            </a:pPr>
            <a:r>
              <a:rPr lang="en-US" dirty="0">
                <a:solidFill>
                  <a:srgbClr val="000000"/>
                </a:solidFill>
                <a:latin typeface="Verdana" pitchFamily="34" charset="0"/>
              </a:rPr>
              <a:t>Center for Structural Biology</a:t>
            </a:r>
          </a:p>
          <a:p>
            <a:pPr algn="ctr" fontAlgn="base">
              <a:spcBef>
                <a:spcPct val="0"/>
              </a:spcBef>
              <a:spcAft>
                <a:spcPct val="0"/>
              </a:spcAft>
              <a:defRPr/>
            </a:pPr>
            <a:r>
              <a:rPr lang="en-US" dirty="0">
                <a:solidFill>
                  <a:srgbClr val="000000"/>
                </a:solidFill>
                <a:latin typeface="Verdana" pitchFamily="34" charset="0"/>
              </a:rPr>
              <a:t>Departments of Chemistry, Pharmacology, and Biomedical Informatics</a:t>
            </a:r>
          </a:p>
        </p:txBody>
      </p:sp>
      <p:sp>
        <p:nvSpPr>
          <p:cNvPr id="701442" name="Rectangle 2"/>
          <p:cNvSpPr>
            <a:spLocks noGrp="1" noChangeArrowheads="1"/>
          </p:cNvSpPr>
          <p:nvPr>
            <p:ph type="ctrTitle"/>
          </p:nvPr>
        </p:nvSpPr>
        <p:spPr>
          <a:xfrm>
            <a:off x="685800" y="762000"/>
            <a:ext cx="7772400" cy="2838450"/>
          </a:xfrm>
          <a:solidFill>
            <a:srgbClr val="99CCFF"/>
          </a:solidFill>
          <a:ln w="38100">
            <a:solidFill>
              <a:schemeClr val="accent2"/>
            </a:solidFill>
          </a:ln>
        </p:spPr>
        <p:txBody>
          <a:bodyPr/>
          <a:lstStyle>
            <a:lvl1pPr algn="ctr">
              <a:defRPr/>
            </a:lvl1pPr>
          </a:lstStyle>
          <a:p>
            <a:r>
              <a:rPr lang="en-US"/>
              <a:t>Click to edit Master title style</a:t>
            </a:r>
          </a:p>
        </p:txBody>
      </p:sp>
      <p:sp>
        <p:nvSpPr>
          <p:cNvPr id="701443" name="Rectangle 3"/>
          <p:cNvSpPr>
            <a:spLocks noGrp="1" noChangeArrowheads="1"/>
          </p:cNvSpPr>
          <p:nvPr>
            <p:ph type="subTitle" idx="1"/>
          </p:nvPr>
        </p:nvSpPr>
        <p:spPr>
          <a:xfrm>
            <a:off x="1371600" y="4235450"/>
            <a:ext cx="6400800" cy="457200"/>
          </a:xfrm>
          <a:solidFill>
            <a:schemeClr val="bg1"/>
          </a:solidFill>
        </p:spPr>
        <p:txBody>
          <a:bodyPr/>
          <a:lstStyle>
            <a:lvl1pPr marL="0" indent="0" algn="ctr">
              <a:buFont typeface="Wingdings" pitchFamily="2" charset="2"/>
              <a:buNone/>
              <a:defRPr>
                <a:solidFill>
                  <a:schemeClr val="tx1"/>
                </a:solidFill>
              </a:defRPr>
            </a:lvl1pPr>
          </a:lstStyle>
          <a:p>
            <a:r>
              <a:rPr lang="en-US"/>
              <a:t>Jens Meiler</a:t>
            </a:r>
          </a:p>
        </p:txBody>
      </p:sp>
    </p:spTree>
    <p:extLst>
      <p:ext uri="{BB962C8B-B14F-4D97-AF65-F5344CB8AC3E}">
        <p14:creationId xmlns:p14="http://schemas.microsoft.com/office/powerpoint/2010/main" val="3011286897"/>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fld id="{96360421-E09E-4D35-9EF6-6C3AB8766D28}" type="datetime3">
              <a:rPr lang="en-US" smtClean="0">
                <a:solidFill>
                  <a:srgbClr val="000000"/>
                </a:solidFill>
              </a:rPr>
              <a:t>7 December 2017</a:t>
            </a:fld>
            <a:endParaRPr lang="de-DE">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r>
              <a:rPr lang="de-DE">
                <a:solidFill>
                  <a:srgbClr val="000000"/>
                </a:solidFill>
              </a:rPr>
              <a:t>© Jens Meiler</a:t>
            </a:r>
          </a:p>
        </p:txBody>
      </p:sp>
      <p:sp>
        <p:nvSpPr>
          <p:cNvPr id="6" name="Rectangle 6"/>
          <p:cNvSpPr>
            <a:spLocks noGrp="1" noChangeArrowheads="1"/>
          </p:cNvSpPr>
          <p:nvPr>
            <p:ph type="sldNum" sz="quarter" idx="12"/>
          </p:nvPr>
        </p:nvSpPr>
        <p:spPr>
          <a:ln/>
        </p:spPr>
        <p:txBody>
          <a:bodyPr/>
          <a:lstStyle>
            <a:lvl1pPr>
              <a:defRPr/>
            </a:lvl1pPr>
          </a:lstStyle>
          <a:p>
            <a:pPr>
              <a:defRPr/>
            </a:pPr>
            <a:fld id="{7BEF31C8-9D61-4077-8E31-AEC6BE150582}" type="slidenum">
              <a:rPr lang="de-DE">
                <a:solidFill>
                  <a:srgbClr val="000000"/>
                </a:solidFill>
              </a:rPr>
              <a:pPr>
                <a:defRPr/>
              </a:pPr>
              <a:t>‹#›</a:t>
            </a:fld>
            <a:endParaRPr lang="de-DE">
              <a:solidFill>
                <a:srgbClr val="000000"/>
              </a:solidFill>
            </a:endParaRPr>
          </a:p>
        </p:txBody>
      </p:sp>
    </p:spTree>
    <p:extLst>
      <p:ext uri="{BB962C8B-B14F-4D97-AF65-F5344CB8AC3E}">
        <p14:creationId xmlns:p14="http://schemas.microsoft.com/office/powerpoint/2010/main" val="4026104181"/>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fld id="{0027C791-0398-4C62-92FB-B5522FBC633E}" type="datetime3">
              <a:rPr lang="en-US" smtClean="0">
                <a:solidFill>
                  <a:srgbClr val="000000"/>
                </a:solidFill>
              </a:rPr>
              <a:t>7 December 2017</a:t>
            </a:fld>
            <a:endParaRPr lang="de-DE">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r>
              <a:rPr lang="de-DE">
                <a:solidFill>
                  <a:srgbClr val="000000"/>
                </a:solidFill>
              </a:rPr>
              <a:t>© Jens Meiler</a:t>
            </a:r>
          </a:p>
        </p:txBody>
      </p:sp>
      <p:sp>
        <p:nvSpPr>
          <p:cNvPr id="6" name="Rectangle 6"/>
          <p:cNvSpPr>
            <a:spLocks noGrp="1" noChangeArrowheads="1"/>
          </p:cNvSpPr>
          <p:nvPr>
            <p:ph type="sldNum" sz="quarter" idx="12"/>
          </p:nvPr>
        </p:nvSpPr>
        <p:spPr>
          <a:ln/>
        </p:spPr>
        <p:txBody>
          <a:bodyPr/>
          <a:lstStyle>
            <a:lvl1pPr>
              <a:defRPr/>
            </a:lvl1pPr>
          </a:lstStyle>
          <a:p>
            <a:pPr>
              <a:defRPr/>
            </a:pPr>
            <a:fld id="{A0DD3683-4CA1-41E7-B8BC-D4275D78C057}" type="slidenum">
              <a:rPr lang="de-DE">
                <a:solidFill>
                  <a:srgbClr val="000000"/>
                </a:solidFill>
              </a:rPr>
              <a:pPr>
                <a:defRPr/>
              </a:pPr>
              <a:t>‹#›</a:t>
            </a:fld>
            <a:endParaRPr lang="de-DE">
              <a:solidFill>
                <a:srgbClr val="000000"/>
              </a:solidFill>
            </a:endParaRPr>
          </a:p>
        </p:txBody>
      </p:sp>
    </p:spTree>
    <p:extLst>
      <p:ext uri="{BB962C8B-B14F-4D97-AF65-F5344CB8AC3E}">
        <p14:creationId xmlns:p14="http://schemas.microsoft.com/office/powerpoint/2010/main" val="3278595224"/>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52400" y="1524000"/>
            <a:ext cx="43434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524000"/>
            <a:ext cx="43434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fld id="{D66A4F91-018B-469F-93F6-F30B5C758078}" type="datetime3">
              <a:rPr lang="en-US" smtClean="0">
                <a:solidFill>
                  <a:srgbClr val="000000"/>
                </a:solidFill>
              </a:rPr>
              <a:t>7 December 2017</a:t>
            </a:fld>
            <a:endParaRPr lang="de-DE">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884FCA5F-5763-4D8A-9FFE-61B26EB1A61C}" type="slidenum">
              <a:rPr lang="de-DE">
                <a:solidFill>
                  <a:srgbClr val="000000"/>
                </a:solidFill>
              </a:rPr>
              <a:pPr>
                <a:defRPr/>
              </a:pPr>
              <a:t>‹#›</a:t>
            </a:fld>
            <a:endParaRPr lang="de-DE">
              <a:solidFill>
                <a:srgbClr val="000000"/>
              </a:solidFill>
            </a:endParaRPr>
          </a:p>
        </p:txBody>
      </p:sp>
    </p:spTree>
    <p:extLst>
      <p:ext uri="{BB962C8B-B14F-4D97-AF65-F5344CB8AC3E}">
        <p14:creationId xmlns:p14="http://schemas.microsoft.com/office/powerpoint/2010/main" val="113139740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fld id="{4E5FECF9-5DAD-4C5F-B470-10C57EF99F20}" type="datetime3">
              <a:rPr lang="en-US" smtClean="0">
                <a:solidFill>
                  <a:srgbClr val="000000"/>
                </a:solidFill>
              </a:rPr>
              <a:t>7 December 2017</a:t>
            </a:fld>
            <a:endParaRPr lang="de-DE">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r>
              <a:rPr lang="de-DE">
                <a:solidFill>
                  <a:srgbClr val="000000"/>
                </a:solidFill>
              </a:rPr>
              <a:t>© Jens Meiler</a:t>
            </a:r>
          </a:p>
        </p:txBody>
      </p:sp>
      <p:sp>
        <p:nvSpPr>
          <p:cNvPr id="5" name="Rectangle 6"/>
          <p:cNvSpPr>
            <a:spLocks noGrp="1" noChangeArrowheads="1"/>
          </p:cNvSpPr>
          <p:nvPr>
            <p:ph type="sldNum" sz="quarter" idx="12"/>
          </p:nvPr>
        </p:nvSpPr>
        <p:spPr>
          <a:ln/>
        </p:spPr>
        <p:txBody>
          <a:bodyPr/>
          <a:lstStyle>
            <a:lvl1pPr>
              <a:defRPr/>
            </a:lvl1pPr>
          </a:lstStyle>
          <a:p>
            <a:pPr>
              <a:defRPr/>
            </a:pPr>
            <a:fld id="{D924EE49-00AD-4844-B3F3-35A41D0C345D}" type="slidenum">
              <a:rPr lang="de-DE">
                <a:solidFill>
                  <a:srgbClr val="000000"/>
                </a:solidFill>
              </a:rPr>
              <a:pPr>
                <a:defRPr/>
              </a:pPr>
              <a:t>‹#›</a:t>
            </a:fld>
            <a:endParaRPr lang="de-DE">
              <a:solidFill>
                <a:srgbClr val="000000"/>
              </a:solidFill>
            </a:endParaRPr>
          </a:p>
        </p:txBody>
      </p:sp>
    </p:spTree>
    <p:extLst>
      <p:ext uri="{BB962C8B-B14F-4D97-AF65-F5344CB8AC3E}">
        <p14:creationId xmlns:p14="http://schemas.microsoft.com/office/powerpoint/2010/main" val="16819054"/>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fld id="{7A5E7DA1-C210-46AD-86E6-C77B77B5C352}" type="datetime3">
              <a:rPr lang="en-US" smtClean="0">
                <a:solidFill>
                  <a:srgbClr val="000000"/>
                </a:solidFill>
              </a:rPr>
              <a:t>7 December 2017</a:t>
            </a:fld>
            <a:endParaRPr lang="de-DE">
              <a:solidFill>
                <a:srgbClr val="000000"/>
              </a:solidFill>
            </a:endParaRPr>
          </a:p>
        </p:txBody>
      </p:sp>
      <p:sp>
        <p:nvSpPr>
          <p:cNvPr id="9" name="Rectangle 6"/>
          <p:cNvSpPr>
            <a:spLocks noGrp="1" noChangeArrowheads="1"/>
          </p:cNvSpPr>
          <p:nvPr>
            <p:ph type="sldNum" sz="quarter" idx="12"/>
          </p:nvPr>
        </p:nvSpPr>
        <p:spPr>
          <a:ln/>
        </p:spPr>
        <p:txBody>
          <a:bodyPr/>
          <a:lstStyle>
            <a:lvl1pPr>
              <a:defRPr/>
            </a:lvl1pPr>
          </a:lstStyle>
          <a:p>
            <a:pPr>
              <a:defRPr/>
            </a:pPr>
            <a:fld id="{97685174-AA5F-491A-BC72-BB8DDB8EC6BC}" type="slidenum">
              <a:rPr lang="de-DE">
                <a:solidFill>
                  <a:srgbClr val="000000"/>
                </a:solidFill>
              </a:rPr>
              <a:pPr>
                <a:defRPr/>
              </a:pPr>
              <a:t>‹#›</a:t>
            </a:fld>
            <a:endParaRPr lang="de-DE">
              <a:solidFill>
                <a:srgbClr val="000000"/>
              </a:solidFill>
            </a:endParaRPr>
          </a:p>
        </p:txBody>
      </p:sp>
    </p:spTree>
    <p:extLst>
      <p:ext uri="{BB962C8B-B14F-4D97-AF65-F5344CB8AC3E}">
        <p14:creationId xmlns:p14="http://schemas.microsoft.com/office/powerpoint/2010/main" val="3631153407"/>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fld id="{49E99684-61BB-4F33-BAF9-CB796BF9EBC4}" type="datetime3">
              <a:rPr lang="en-US" smtClean="0">
                <a:solidFill>
                  <a:srgbClr val="000000"/>
                </a:solidFill>
              </a:rPr>
              <a:t>7 December 2017</a:t>
            </a:fld>
            <a:endParaRPr lang="de-DE">
              <a:solidFill>
                <a:srgbClr val="000000"/>
              </a:solidFill>
            </a:endParaRPr>
          </a:p>
        </p:txBody>
      </p:sp>
      <p:sp>
        <p:nvSpPr>
          <p:cNvPr id="5" name="Rectangle 6"/>
          <p:cNvSpPr>
            <a:spLocks noGrp="1" noChangeArrowheads="1"/>
          </p:cNvSpPr>
          <p:nvPr>
            <p:ph type="sldNum" sz="quarter" idx="12"/>
          </p:nvPr>
        </p:nvSpPr>
        <p:spPr>
          <a:ln/>
        </p:spPr>
        <p:txBody>
          <a:bodyPr/>
          <a:lstStyle>
            <a:lvl1pPr>
              <a:defRPr/>
            </a:lvl1pPr>
          </a:lstStyle>
          <a:p>
            <a:pPr>
              <a:defRPr/>
            </a:pPr>
            <a:fld id="{D924EE49-00AD-4844-B3F3-35A41D0C345D}" type="slidenum">
              <a:rPr lang="de-DE">
                <a:solidFill>
                  <a:srgbClr val="000000"/>
                </a:solidFill>
              </a:rPr>
              <a:pPr>
                <a:defRPr/>
              </a:pPr>
              <a:t>‹#›</a:t>
            </a:fld>
            <a:endParaRPr lang="de-DE">
              <a:solidFill>
                <a:srgbClr val="000000"/>
              </a:solidFill>
            </a:endParaRPr>
          </a:p>
        </p:txBody>
      </p:sp>
    </p:spTree>
    <p:extLst>
      <p:ext uri="{BB962C8B-B14F-4D97-AF65-F5344CB8AC3E}">
        <p14:creationId xmlns:p14="http://schemas.microsoft.com/office/powerpoint/2010/main" val="2276084990"/>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fld id="{1B870387-FF96-4E0E-B446-80EC1A4E4217}" type="datetime3">
              <a:rPr lang="en-US" smtClean="0">
                <a:solidFill>
                  <a:srgbClr val="000000"/>
                </a:solidFill>
              </a:rPr>
              <a:t>7 December 2017</a:t>
            </a:fld>
            <a:endParaRPr lang="de-DE">
              <a:solidFill>
                <a:srgbClr val="000000"/>
              </a:solidFill>
            </a:endParaRPr>
          </a:p>
        </p:txBody>
      </p:sp>
      <p:sp>
        <p:nvSpPr>
          <p:cNvPr id="4" name="Rectangle 6"/>
          <p:cNvSpPr>
            <a:spLocks noGrp="1" noChangeArrowheads="1"/>
          </p:cNvSpPr>
          <p:nvPr>
            <p:ph type="sldNum" sz="quarter" idx="12"/>
          </p:nvPr>
        </p:nvSpPr>
        <p:spPr>
          <a:ln/>
        </p:spPr>
        <p:txBody>
          <a:bodyPr/>
          <a:lstStyle>
            <a:lvl1pPr>
              <a:defRPr/>
            </a:lvl1pPr>
          </a:lstStyle>
          <a:p>
            <a:pPr>
              <a:defRPr/>
            </a:pPr>
            <a:fld id="{AB89F07B-4C08-477C-BF24-250714A92263}" type="slidenum">
              <a:rPr lang="de-DE">
                <a:solidFill>
                  <a:srgbClr val="000000"/>
                </a:solidFill>
              </a:rPr>
              <a:pPr>
                <a:defRPr/>
              </a:pPr>
              <a:t>‹#›</a:t>
            </a:fld>
            <a:endParaRPr lang="de-DE">
              <a:solidFill>
                <a:srgbClr val="000000"/>
              </a:solidFill>
            </a:endParaRPr>
          </a:p>
        </p:txBody>
      </p:sp>
    </p:spTree>
    <p:extLst>
      <p:ext uri="{BB962C8B-B14F-4D97-AF65-F5344CB8AC3E}">
        <p14:creationId xmlns:p14="http://schemas.microsoft.com/office/powerpoint/2010/main" val="2162461019"/>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fld id="{74C30975-7A2D-496B-9554-7FE2D0A4F378}" type="datetime3">
              <a:rPr lang="en-US" smtClean="0">
                <a:solidFill>
                  <a:srgbClr val="000000"/>
                </a:solidFill>
              </a:rPr>
              <a:t>7 December 2017</a:t>
            </a:fld>
            <a:endParaRPr lang="de-DE">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040739AD-1A46-4425-875E-32078429F934}" type="slidenum">
              <a:rPr lang="de-DE">
                <a:solidFill>
                  <a:srgbClr val="000000"/>
                </a:solidFill>
              </a:rPr>
              <a:pPr>
                <a:defRPr/>
              </a:pPr>
              <a:t>‹#›</a:t>
            </a:fld>
            <a:endParaRPr lang="de-DE">
              <a:solidFill>
                <a:srgbClr val="000000"/>
              </a:solidFill>
            </a:endParaRPr>
          </a:p>
        </p:txBody>
      </p:sp>
    </p:spTree>
    <p:extLst>
      <p:ext uri="{BB962C8B-B14F-4D97-AF65-F5344CB8AC3E}">
        <p14:creationId xmlns:p14="http://schemas.microsoft.com/office/powerpoint/2010/main" val="1706586095"/>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fld id="{969D9DE4-F8C0-43FD-B95C-EBEAF0EF242A}" type="datetime3">
              <a:rPr lang="en-US" smtClean="0">
                <a:solidFill>
                  <a:srgbClr val="000000"/>
                </a:solidFill>
              </a:rPr>
              <a:t>7 December 2017</a:t>
            </a:fld>
            <a:endParaRPr lang="de-DE">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r>
              <a:rPr lang="de-DE">
                <a:solidFill>
                  <a:srgbClr val="000000"/>
                </a:solidFill>
              </a:rPr>
              <a:t>© Jens Meiler</a:t>
            </a:r>
          </a:p>
        </p:txBody>
      </p:sp>
      <p:sp>
        <p:nvSpPr>
          <p:cNvPr id="7" name="Rectangle 6"/>
          <p:cNvSpPr>
            <a:spLocks noGrp="1" noChangeArrowheads="1"/>
          </p:cNvSpPr>
          <p:nvPr>
            <p:ph type="sldNum" sz="quarter" idx="12"/>
          </p:nvPr>
        </p:nvSpPr>
        <p:spPr>
          <a:ln/>
        </p:spPr>
        <p:txBody>
          <a:bodyPr/>
          <a:lstStyle>
            <a:lvl1pPr>
              <a:defRPr/>
            </a:lvl1pPr>
          </a:lstStyle>
          <a:p>
            <a:pPr>
              <a:defRPr/>
            </a:pPr>
            <a:fld id="{1D3FBF90-7B5A-4913-98F4-7966B46999C7}" type="slidenum">
              <a:rPr lang="de-DE">
                <a:solidFill>
                  <a:srgbClr val="000000"/>
                </a:solidFill>
              </a:rPr>
              <a:pPr>
                <a:defRPr/>
              </a:pPr>
              <a:t>‹#›</a:t>
            </a:fld>
            <a:endParaRPr lang="de-DE">
              <a:solidFill>
                <a:srgbClr val="000000"/>
              </a:solidFill>
            </a:endParaRPr>
          </a:p>
        </p:txBody>
      </p:sp>
    </p:spTree>
    <p:extLst>
      <p:ext uri="{BB962C8B-B14F-4D97-AF65-F5344CB8AC3E}">
        <p14:creationId xmlns:p14="http://schemas.microsoft.com/office/powerpoint/2010/main" val="2958464991"/>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fld id="{9DA66DC5-3458-45A3-81FB-338EDF1D60CD}" type="datetime3">
              <a:rPr lang="en-US" smtClean="0">
                <a:solidFill>
                  <a:srgbClr val="000000"/>
                </a:solidFill>
              </a:rPr>
              <a:t>7 December 2017</a:t>
            </a:fld>
            <a:endParaRPr lang="de-DE">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r>
              <a:rPr lang="de-DE">
                <a:solidFill>
                  <a:srgbClr val="000000"/>
                </a:solidFill>
              </a:rPr>
              <a:t>© Jens Meiler</a:t>
            </a:r>
          </a:p>
        </p:txBody>
      </p:sp>
      <p:sp>
        <p:nvSpPr>
          <p:cNvPr id="6" name="Rectangle 6"/>
          <p:cNvSpPr>
            <a:spLocks noGrp="1" noChangeArrowheads="1"/>
          </p:cNvSpPr>
          <p:nvPr>
            <p:ph type="sldNum" sz="quarter" idx="12"/>
          </p:nvPr>
        </p:nvSpPr>
        <p:spPr>
          <a:ln/>
        </p:spPr>
        <p:txBody>
          <a:bodyPr/>
          <a:lstStyle>
            <a:lvl1pPr>
              <a:defRPr/>
            </a:lvl1pPr>
          </a:lstStyle>
          <a:p>
            <a:pPr>
              <a:defRPr/>
            </a:pPr>
            <a:fld id="{8FA35BEB-287A-42BC-B46A-43477D0A2EDD}" type="slidenum">
              <a:rPr lang="de-DE">
                <a:solidFill>
                  <a:srgbClr val="000000"/>
                </a:solidFill>
              </a:rPr>
              <a:pPr>
                <a:defRPr/>
              </a:pPr>
              <a:t>‹#›</a:t>
            </a:fld>
            <a:endParaRPr lang="de-DE">
              <a:solidFill>
                <a:srgbClr val="000000"/>
              </a:solidFill>
            </a:endParaRPr>
          </a:p>
        </p:txBody>
      </p:sp>
    </p:spTree>
    <p:extLst>
      <p:ext uri="{BB962C8B-B14F-4D97-AF65-F5344CB8AC3E}">
        <p14:creationId xmlns:p14="http://schemas.microsoft.com/office/powerpoint/2010/main" val="3067549209"/>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81800" y="152400"/>
            <a:ext cx="2209800" cy="61722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52400" y="152400"/>
            <a:ext cx="6477000" cy="61722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fld id="{6DD8D0F1-EB26-4469-B27D-F974B04749CB}" type="datetime3">
              <a:rPr lang="en-US" smtClean="0">
                <a:solidFill>
                  <a:srgbClr val="000000"/>
                </a:solidFill>
              </a:rPr>
              <a:t>7 December 2017</a:t>
            </a:fld>
            <a:endParaRPr lang="de-DE">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r>
              <a:rPr lang="de-DE">
                <a:solidFill>
                  <a:srgbClr val="000000"/>
                </a:solidFill>
              </a:rPr>
              <a:t>© Jens Meiler</a:t>
            </a:r>
          </a:p>
        </p:txBody>
      </p:sp>
      <p:sp>
        <p:nvSpPr>
          <p:cNvPr id="6" name="Rectangle 6"/>
          <p:cNvSpPr>
            <a:spLocks noGrp="1" noChangeArrowheads="1"/>
          </p:cNvSpPr>
          <p:nvPr>
            <p:ph type="sldNum" sz="quarter" idx="12"/>
          </p:nvPr>
        </p:nvSpPr>
        <p:spPr>
          <a:ln/>
        </p:spPr>
        <p:txBody>
          <a:bodyPr/>
          <a:lstStyle>
            <a:lvl1pPr>
              <a:defRPr/>
            </a:lvl1pPr>
          </a:lstStyle>
          <a:p>
            <a:pPr>
              <a:defRPr/>
            </a:pPr>
            <a:fld id="{8FD2CEA4-87ED-4441-B27B-51EBC9174839}" type="slidenum">
              <a:rPr lang="de-DE">
                <a:solidFill>
                  <a:srgbClr val="000000"/>
                </a:solidFill>
              </a:rPr>
              <a:pPr>
                <a:defRPr/>
              </a:pPr>
              <a:t>‹#›</a:t>
            </a:fld>
            <a:endParaRPr lang="de-DE">
              <a:solidFill>
                <a:srgbClr val="000000"/>
              </a:solidFill>
            </a:endParaRPr>
          </a:p>
        </p:txBody>
      </p:sp>
    </p:spTree>
    <p:extLst>
      <p:ext uri="{BB962C8B-B14F-4D97-AF65-F5344CB8AC3E}">
        <p14:creationId xmlns:p14="http://schemas.microsoft.com/office/powerpoint/2010/main" val="232626767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fld id="{02EE64A6-1144-4177-8929-190369EEE2B5}" type="datetime3">
              <a:rPr lang="en-US" smtClean="0">
                <a:solidFill>
                  <a:srgbClr val="000000"/>
                </a:solidFill>
              </a:rPr>
              <a:t>7 December 2017</a:t>
            </a:fld>
            <a:endParaRPr lang="de-DE">
              <a:solidFill>
                <a:srgbClr val="000000"/>
              </a:solidFill>
            </a:endParaRPr>
          </a:p>
        </p:txBody>
      </p:sp>
      <p:sp>
        <p:nvSpPr>
          <p:cNvPr id="3" name="Rectangle 5"/>
          <p:cNvSpPr>
            <a:spLocks noGrp="1" noChangeArrowheads="1"/>
          </p:cNvSpPr>
          <p:nvPr>
            <p:ph type="ftr" sz="quarter" idx="11"/>
          </p:nvPr>
        </p:nvSpPr>
        <p:spPr>
          <a:ln/>
        </p:spPr>
        <p:txBody>
          <a:bodyPr/>
          <a:lstStyle>
            <a:lvl1pPr>
              <a:defRPr/>
            </a:lvl1pPr>
          </a:lstStyle>
          <a:p>
            <a:pPr>
              <a:defRPr/>
            </a:pPr>
            <a:r>
              <a:rPr lang="de-DE">
                <a:solidFill>
                  <a:srgbClr val="000000"/>
                </a:solidFill>
              </a:rPr>
              <a:t>© Jens Meiler</a:t>
            </a:r>
          </a:p>
        </p:txBody>
      </p:sp>
      <p:sp>
        <p:nvSpPr>
          <p:cNvPr id="4" name="Rectangle 6"/>
          <p:cNvSpPr>
            <a:spLocks noGrp="1" noChangeArrowheads="1"/>
          </p:cNvSpPr>
          <p:nvPr>
            <p:ph type="sldNum" sz="quarter" idx="12"/>
          </p:nvPr>
        </p:nvSpPr>
        <p:spPr>
          <a:ln/>
        </p:spPr>
        <p:txBody>
          <a:bodyPr/>
          <a:lstStyle>
            <a:lvl1pPr>
              <a:defRPr/>
            </a:lvl1pPr>
          </a:lstStyle>
          <a:p>
            <a:pPr>
              <a:defRPr/>
            </a:pPr>
            <a:fld id="{AB89F07B-4C08-477C-BF24-250714A92263}" type="slidenum">
              <a:rPr lang="de-DE">
                <a:solidFill>
                  <a:srgbClr val="000000"/>
                </a:solidFill>
              </a:rPr>
              <a:pPr>
                <a:defRPr/>
              </a:pPr>
              <a:t>‹#›</a:t>
            </a:fld>
            <a:endParaRPr lang="de-DE">
              <a:solidFill>
                <a:srgbClr val="000000"/>
              </a:solidFill>
            </a:endParaRPr>
          </a:p>
        </p:txBody>
      </p:sp>
    </p:spTree>
    <p:extLst>
      <p:ext uri="{BB962C8B-B14F-4D97-AF65-F5344CB8AC3E}">
        <p14:creationId xmlns:p14="http://schemas.microsoft.com/office/powerpoint/2010/main" val="273521749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2"/>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1" y="1435102"/>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fld id="{1AF70ABD-D57A-4D42-B538-D7515823EBFC}" type="datetime3">
              <a:rPr lang="en-US" smtClean="0">
                <a:solidFill>
                  <a:srgbClr val="000000"/>
                </a:solidFill>
              </a:rPr>
              <a:t>7 December 2017</a:t>
            </a:fld>
            <a:endParaRPr lang="de-DE">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r>
              <a:rPr lang="de-DE">
                <a:solidFill>
                  <a:srgbClr val="000000"/>
                </a:solidFill>
              </a:rPr>
              <a:t>© Jens Meiler</a:t>
            </a:r>
          </a:p>
        </p:txBody>
      </p:sp>
      <p:sp>
        <p:nvSpPr>
          <p:cNvPr id="7" name="Rectangle 6"/>
          <p:cNvSpPr>
            <a:spLocks noGrp="1" noChangeArrowheads="1"/>
          </p:cNvSpPr>
          <p:nvPr>
            <p:ph type="sldNum" sz="quarter" idx="12"/>
          </p:nvPr>
        </p:nvSpPr>
        <p:spPr>
          <a:ln/>
        </p:spPr>
        <p:txBody>
          <a:bodyPr/>
          <a:lstStyle>
            <a:lvl1pPr>
              <a:defRPr/>
            </a:lvl1pPr>
          </a:lstStyle>
          <a:p>
            <a:pPr>
              <a:defRPr/>
            </a:pPr>
            <a:fld id="{040739AD-1A46-4425-875E-32078429F934}" type="slidenum">
              <a:rPr lang="de-DE">
                <a:solidFill>
                  <a:srgbClr val="000000"/>
                </a:solidFill>
              </a:rPr>
              <a:pPr>
                <a:defRPr/>
              </a:pPr>
              <a:t>‹#›</a:t>
            </a:fld>
            <a:endParaRPr lang="de-DE">
              <a:solidFill>
                <a:srgbClr val="000000"/>
              </a:solidFill>
            </a:endParaRPr>
          </a:p>
        </p:txBody>
      </p:sp>
    </p:spTree>
    <p:extLst>
      <p:ext uri="{BB962C8B-B14F-4D97-AF65-F5344CB8AC3E}">
        <p14:creationId xmlns:p14="http://schemas.microsoft.com/office/powerpoint/2010/main" val="39013460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E5FABF5-335F-43C7-AA14-4AB59C97BA55}" type="datetime3">
              <a:rPr lang="en-US" smtClean="0"/>
              <a:t>7 December 2017</a:t>
            </a:fld>
            <a:endParaRPr lang="en-US"/>
          </a:p>
        </p:txBody>
      </p:sp>
      <p:sp>
        <p:nvSpPr>
          <p:cNvPr id="5" name="Footer Placeholder 4"/>
          <p:cNvSpPr>
            <a:spLocks noGrp="1"/>
          </p:cNvSpPr>
          <p:nvPr>
            <p:ph type="ftr" sz="quarter" idx="11"/>
          </p:nvPr>
        </p:nvSpPr>
        <p:spPr/>
        <p:txBody>
          <a:bodyPr/>
          <a:lstStyle/>
          <a:p>
            <a:r>
              <a:rPr lang="en-US" smtClean="0"/>
              <a:t>© Jens Meiler</a:t>
            </a:r>
            <a:endParaRPr lang="en-US"/>
          </a:p>
        </p:txBody>
      </p:sp>
      <p:sp>
        <p:nvSpPr>
          <p:cNvPr id="6" name="Slide Number Placeholder 5"/>
          <p:cNvSpPr>
            <a:spLocks noGrp="1"/>
          </p:cNvSpPr>
          <p:nvPr>
            <p:ph type="sldNum" sz="quarter" idx="12"/>
          </p:nvPr>
        </p:nvSpPr>
        <p:spPr/>
        <p:txBody>
          <a:bodyPr/>
          <a:lstStyle/>
          <a:p>
            <a:fld id="{4B32B2BB-DF73-4211-BA18-81420A58DB13}" type="slidenum">
              <a:rPr lang="en-US" smtClean="0"/>
              <a:t>‹#›</a:t>
            </a:fld>
            <a:endParaRPr lang="en-US"/>
          </a:p>
        </p:txBody>
      </p:sp>
    </p:spTree>
    <p:extLst>
      <p:ext uri="{BB962C8B-B14F-4D97-AF65-F5344CB8AC3E}">
        <p14:creationId xmlns:p14="http://schemas.microsoft.com/office/powerpoint/2010/main" val="330278607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fld id="{EABA0FE9-FBF6-4903-979C-A1FB2608089E}" type="datetime3">
              <a:rPr lang="en-US" smtClean="0">
                <a:solidFill>
                  <a:srgbClr val="000000"/>
                </a:solidFill>
              </a:rPr>
              <a:t>7 December 2017</a:t>
            </a:fld>
            <a:endParaRPr lang="de-DE">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r>
              <a:rPr lang="de-DE">
                <a:solidFill>
                  <a:srgbClr val="000000"/>
                </a:solidFill>
              </a:rPr>
              <a:t>© Jens Meiler</a:t>
            </a:r>
          </a:p>
        </p:txBody>
      </p:sp>
      <p:sp>
        <p:nvSpPr>
          <p:cNvPr id="7" name="Rectangle 6"/>
          <p:cNvSpPr>
            <a:spLocks noGrp="1" noChangeArrowheads="1"/>
          </p:cNvSpPr>
          <p:nvPr>
            <p:ph type="sldNum" sz="quarter" idx="12"/>
          </p:nvPr>
        </p:nvSpPr>
        <p:spPr>
          <a:ln/>
        </p:spPr>
        <p:txBody>
          <a:bodyPr/>
          <a:lstStyle>
            <a:lvl1pPr>
              <a:defRPr/>
            </a:lvl1pPr>
          </a:lstStyle>
          <a:p>
            <a:pPr>
              <a:defRPr/>
            </a:pPr>
            <a:fld id="{1D3FBF90-7B5A-4913-98F4-7966B46999C7}" type="slidenum">
              <a:rPr lang="de-DE">
                <a:solidFill>
                  <a:srgbClr val="000000"/>
                </a:solidFill>
              </a:rPr>
              <a:pPr>
                <a:defRPr/>
              </a:pPr>
              <a:t>‹#›</a:t>
            </a:fld>
            <a:endParaRPr lang="de-DE">
              <a:solidFill>
                <a:srgbClr val="000000"/>
              </a:solidFill>
            </a:endParaRPr>
          </a:p>
        </p:txBody>
      </p:sp>
    </p:spTree>
    <p:extLst>
      <p:ext uri="{BB962C8B-B14F-4D97-AF65-F5344CB8AC3E}">
        <p14:creationId xmlns:p14="http://schemas.microsoft.com/office/powerpoint/2010/main" val="6843546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fld id="{DCD10D01-3C9C-44F1-A71F-ED1E869FD172}" type="datetime3">
              <a:rPr lang="en-US" smtClean="0">
                <a:solidFill>
                  <a:srgbClr val="000000"/>
                </a:solidFill>
              </a:rPr>
              <a:t>7 December 2017</a:t>
            </a:fld>
            <a:endParaRPr lang="de-DE">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r>
              <a:rPr lang="de-DE">
                <a:solidFill>
                  <a:srgbClr val="000000"/>
                </a:solidFill>
              </a:rPr>
              <a:t>© Jens Meiler</a:t>
            </a:r>
          </a:p>
        </p:txBody>
      </p:sp>
      <p:sp>
        <p:nvSpPr>
          <p:cNvPr id="6" name="Rectangle 6"/>
          <p:cNvSpPr>
            <a:spLocks noGrp="1" noChangeArrowheads="1"/>
          </p:cNvSpPr>
          <p:nvPr>
            <p:ph type="sldNum" sz="quarter" idx="12"/>
          </p:nvPr>
        </p:nvSpPr>
        <p:spPr>
          <a:ln/>
        </p:spPr>
        <p:txBody>
          <a:bodyPr/>
          <a:lstStyle>
            <a:lvl1pPr>
              <a:defRPr/>
            </a:lvl1pPr>
          </a:lstStyle>
          <a:p>
            <a:pPr>
              <a:defRPr/>
            </a:pPr>
            <a:fld id="{8FA35BEB-287A-42BC-B46A-43477D0A2EDD}" type="slidenum">
              <a:rPr lang="de-DE">
                <a:solidFill>
                  <a:srgbClr val="000000"/>
                </a:solidFill>
              </a:rPr>
              <a:pPr>
                <a:defRPr/>
              </a:pPr>
              <a:t>‹#›</a:t>
            </a:fld>
            <a:endParaRPr lang="de-DE">
              <a:solidFill>
                <a:srgbClr val="000000"/>
              </a:solidFill>
            </a:endParaRPr>
          </a:p>
        </p:txBody>
      </p:sp>
    </p:spTree>
    <p:extLst>
      <p:ext uri="{BB962C8B-B14F-4D97-AF65-F5344CB8AC3E}">
        <p14:creationId xmlns:p14="http://schemas.microsoft.com/office/powerpoint/2010/main" val="224352804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81800" y="152400"/>
            <a:ext cx="2209800" cy="61722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52400" y="152400"/>
            <a:ext cx="6477000" cy="61722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fld id="{1D2E4163-72C0-4DE8-9978-C9670608D12D}" type="datetime3">
              <a:rPr lang="en-US" smtClean="0">
                <a:solidFill>
                  <a:srgbClr val="000000"/>
                </a:solidFill>
              </a:rPr>
              <a:t>7 December 2017</a:t>
            </a:fld>
            <a:endParaRPr lang="de-DE">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r>
              <a:rPr lang="de-DE">
                <a:solidFill>
                  <a:srgbClr val="000000"/>
                </a:solidFill>
              </a:rPr>
              <a:t>© Jens Meiler</a:t>
            </a:r>
          </a:p>
        </p:txBody>
      </p:sp>
      <p:sp>
        <p:nvSpPr>
          <p:cNvPr id="6" name="Rectangle 6"/>
          <p:cNvSpPr>
            <a:spLocks noGrp="1" noChangeArrowheads="1"/>
          </p:cNvSpPr>
          <p:nvPr>
            <p:ph type="sldNum" sz="quarter" idx="12"/>
          </p:nvPr>
        </p:nvSpPr>
        <p:spPr>
          <a:ln/>
        </p:spPr>
        <p:txBody>
          <a:bodyPr/>
          <a:lstStyle>
            <a:lvl1pPr>
              <a:defRPr/>
            </a:lvl1pPr>
          </a:lstStyle>
          <a:p>
            <a:pPr>
              <a:defRPr/>
            </a:pPr>
            <a:fld id="{8FD2CEA4-87ED-4441-B27B-51EBC9174839}" type="slidenum">
              <a:rPr lang="de-DE">
                <a:solidFill>
                  <a:srgbClr val="000000"/>
                </a:solidFill>
              </a:rPr>
              <a:pPr>
                <a:defRPr/>
              </a:pPr>
              <a:t>‹#›</a:t>
            </a:fld>
            <a:endParaRPr lang="de-DE">
              <a:solidFill>
                <a:srgbClr val="000000"/>
              </a:solidFill>
            </a:endParaRPr>
          </a:p>
        </p:txBody>
      </p:sp>
    </p:spTree>
    <p:extLst>
      <p:ext uri="{BB962C8B-B14F-4D97-AF65-F5344CB8AC3E}">
        <p14:creationId xmlns:p14="http://schemas.microsoft.com/office/powerpoint/2010/main" val="251373775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16" descr="vu02b"/>
          <p:cNvPicPr>
            <a:picLocks noChangeAspect="1" noChangeArrowheads="1"/>
          </p:cNvPicPr>
          <p:nvPr userDrawn="1"/>
        </p:nvPicPr>
        <p:blipFill>
          <a:blip r:embed="rId2" cstate="print"/>
          <a:srcRect/>
          <a:stretch>
            <a:fillRect/>
          </a:stretch>
        </p:blipFill>
        <p:spPr bwMode="auto">
          <a:xfrm>
            <a:off x="1447800" y="4387850"/>
            <a:ext cx="6197600" cy="1508125"/>
          </a:xfrm>
          <a:prstGeom prst="rect">
            <a:avLst/>
          </a:prstGeom>
          <a:noFill/>
          <a:ln w="9525">
            <a:noFill/>
            <a:miter lim="800000"/>
            <a:headEnd/>
            <a:tailEnd/>
          </a:ln>
        </p:spPr>
      </p:pic>
      <p:sp>
        <p:nvSpPr>
          <p:cNvPr id="5" name="Text Box 17"/>
          <p:cNvSpPr txBox="1">
            <a:spLocks noChangeArrowheads="1"/>
          </p:cNvSpPr>
          <p:nvPr userDrawn="1"/>
        </p:nvSpPr>
        <p:spPr bwMode="auto">
          <a:xfrm>
            <a:off x="1371600" y="5530850"/>
            <a:ext cx="6400800" cy="646331"/>
          </a:xfrm>
          <a:prstGeom prst="rect">
            <a:avLst/>
          </a:prstGeom>
          <a:noFill/>
          <a:ln w="9525">
            <a:noFill/>
            <a:miter lim="800000"/>
            <a:headEnd/>
            <a:tailEnd/>
          </a:ln>
          <a:effectLst/>
        </p:spPr>
        <p:txBody>
          <a:bodyPr wrap="square">
            <a:spAutoFit/>
          </a:bodyPr>
          <a:lstStyle/>
          <a:p>
            <a:pPr algn="ctr" fontAlgn="base">
              <a:spcBef>
                <a:spcPct val="0"/>
              </a:spcBef>
              <a:spcAft>
                <a:spcPct val="0"/>
              </a:spcAft>
              <a:defRPr/>
            </a:pPr>
            <a:r>
              <a:rPr lang="en-US" dirty="0">
                <a:solidFill>
                  <a:srgbClr val="000000"/>
                </a:solidFill>
                <a:latin typeface="Verdana" pitchFamily="34" charset="0"/>
              </a:rPr>
              <a:t>Center for Structural Biology</a:t>
            </a:r>
          </a:p>
          <a:p>
            <a:pPr algn="ctr" fontAlgn="base">
              <a:spcBef>
                <a:spcPct val="0"/>
              </a:spcBef>
              <a:spcAft>
                <a:spcPct val="0"/>
              </a:spcAft>
              <a:defRPr/>
            </a:pPr>
            <a:r>
              <a:rPr lang="en-US" dirty="0" smtClean="0">
                <a:solidFill>
                  <a:srgbClr val="000000"/>
                </a:solidFill>
                <a:latin typeface="Verdana" pitchFamily="34" charset="0"/>
              </a:rPr>
              <a:t>and the Department </a:t>
            </a:r>
            <a:r>
              <a:rPr lang="en-US" dirty="0">
                <a:solidFill>
                  <a:srgbClr val="000000"/>
                </a:solidFill>
                <a:latin typeface="Verdana" pitchFamily="34" charset="0"/>
              </a:rPr>
              <a:t>of </a:t>
            </a:r>
            <a:r>
              <a:rPr lang="en-US" dirty="0" smtClean="0">
                <a:solidFill>
                  <a:srgbClr val="000000"/>
                </a:solidFill>
                <a:latin typeface="Verdana" pitchFamily="34" charset="0"/>
              </a:rPr>
              <a:t>Chemistry</a:t>
            </a:r>
            <a:endParaRPr lang="en-US" dirty="0">
              <a:solidFill>
                <a:srgbClr val="000000"/>
              </a:solidFill>
              <a:latin typeface="Verdana" pitchFamily="34" charset="0"/>
            </a:endParaRPr>
          </a:p>
        </p:txBody>
      </p:sp>
      <p:sp>
        <p:nvSpPr>
          <p:cNvPr id="701442" name="Rectangle 2"/>
          <p:cNvSpPr>
            <a:spLocks noGrp="1" noChangeArrowheads="1"/>
          </p:cNvSpPr>
          <p:nvPr>
            <p:ph type="ctrTitle"/>
          </p:nvPr>
        </p:nvSpPr>
        <p:spPr>
          <a:xfrm>
            <a:off x="685800" y="762000"/>
            <a:ext cx="7772400" cy="2838450"/>
          </a:xfrm>
          <a:solidFill>
            <a:srgbClr val="99CCFF"/>
          </a:solidFill>
          <a:ln w="38100">
            <a:solidFill>
              <a:schemeClr val="accent2"/>
            </a:solidFill>
          </a:ln>
        </p:spPr>
        <p:txBody>
          <a:bodyPr/>
          <a:lstStyle>
            <a:lvl1pPr algn="ctr">
              <a:defRPr/>
            </a:lvl1pPr>
          </a:lstStyle>
          <a:p>
            <a:r>
              <a:rPr lang="en-US"/>
              <a:t>Click to edit Master title style</a:t>
            </a:r>
          </a:p>
        </p:txBody>
      </p:sp>
      <p:sp>
        <p:nvSpPr>
          <p:cNvPr id="701443" name="Rectangle 3"/>
          <p:cNvSpPr>
            <a:spLocks noGrp="1" noChangeArrowheads="1"/>
          </p:cNvSpPr>
          <p:nvPr>
            <p:ph type="subTitle" idx="1"/>
          </p:nvPr>
        </p:nvSpPr>
        <p:spPr>
          <a:xfrm>
            <a:off x="1371600" y="4235450"/>
            <a:ext cx="6400800" cy="457200"/>
          </a:xfrm>
          <a:solidFill>
            <a:schemeClr val="bg1"/>
          </a:solidFill>
        </p:spPr>
        <p:txBody>
          <a:bodyPr/>
          <a:lstStyle>
            <a:lvl1pPr marL="0" indent="0" algn="ctr">
              <a:buFont typeface="Wingdings" pitchFamily="2" charset="2"/>
              <a:buNone/>
              <a:defRPr>
                <a:solidFill>
                  <a:schemeClr val="tx1"/>
                </a:solidFill>
              </a:defRPr>
            </a:lvl1pPr>
          </a:lstStyle>
          <a:p>
            <a:r>
              <a:rPr lang="en-US" dirty="0"/>
              <a:t>Jens </a:t>
            </a:r>
            <a:r>
              <a:rPr lang="en-US" dirty="0" err="1"/>
              <a:t>Meiler</a:t>
            </a:r>
            <a:endParaRPr lang="en-US" dirty="0"/>
          </a:p>
        </p:txBody>
      </p:sp>
    </p:spTree>
    <p:extLst>
      <p:ext uri="{BB962C8B-B14F-4D97-AF65-F5344CB8AC3E}">
        <p14:creationId xmlns:p14="http://schemas.microsoft.com/office/powerpoint/2010/main" val="314207856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fld id="{01066520-E495-4328-8947-519B389731A8}" type="datetime3">
              <a:rPr lang="en-US" smtClean="0">
                <a:solidFill>
                  <a:srgbClr val="000000"/>
                </a:solidFill>
              </a:rPr>
              <a:t>7 December 2017</a:t>
            </a:fld>
            <a:endParaRPr lang="de-DE" dirty="0">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r>
              <a:rPr lang="de-DE" smtClean="0">
                <a:solidFill>
                  <a:srgbClr val="000000"/>
                </a:solidFill>
              </a:rPr>
              <a:t>© Jens Meiler</a:t>
            </a:r>
            <a:endParaRPr lang="de-DE" dirty="0">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7BEF31C8-9D61-4077-8E31-AEC6BE150582}" type="slidenum">
              <a:rPr lang="de-DE">
                <a:solidFill>
                  <a:srgbClr val="000000"/>
                </a:solidFill>
              </a:rPr>
              <a:pPr>
                <a:defRPr/>
              </a:pPr>
              <a:t>‹#›</a:t>
            </a:fld>
            <a:endParaRPr lang="de-DE">
              <a:solidFill>
                <a:srgbClr val="000000"/>
              </a:solidFill>
            </a:endParaRPr>
          </a:p>
        </p:txBody>
      </p:sp>
    </p:spTree>
    <p:extLst>
      <p:ext uri="{BB962C8B-B14F-4D97-AF65-F5344CB8AC3E}">
        <p14:creationId xmlns:p14="http://schemas.microsoft.com/office/powerpoint/2010/main" val="399872189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fld id="{B12F1FED-99EE-43E9-8F10-A4418625D70F}" type="datetime3">
              <a:rPr lang="en-US" smtClean="0">
                <a:solidFill>
                  <a:srgbClr val="000000"/>
                </a:solidFill>
              </a:rPr>
              <a:t>7 December 2017</a:t>
            </a:fld>
            <a:endParaRPr lang="de-DE">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r>
              <a:rPr lang="de-DE">
                <a:solidFill>
                  <a:srgbClr val="000000"/>
                </a:solidFill>
              </a:rPr>
              <a:t>© Jens Meiler</a:t>
            </a:r>
          </a:p>
        </p:txBody>
      </p:sp>
      <p:sp>
        <p:nvSpPr>
          <p:cNvPr id="6" name="Rectangle 6"/>
          <p:cNvSpPr>
            <a:spLocks noGrp="1" noChangeArrowheads="1"/>
          </p:cNvSpPr>
          <p:nvPr>
            <p:ph type="sldNum" sz="quarter" idx="12"/>
          </p:nvPr>
        </p:nvSpPr>
        <p:spPr>
          <a:ln/>
        </p:spPr>
        <p:txBody>
          <a:bodyPr/>
          <a:lstStyle>
            <a:lvl1pPr>
              <a:defRPr/>
            </a:lvl1pPr>
          </a:lstStyle>
          <a:p>
            <a:pPr>
              <a:defRPr/>
            </a:pPr>
            <a:fld id="{A0DD3683-4CA1-41E7-B8BC-D4275D78C057}" type="slidenum">
              <a:rPr lang="de-DE">
                <a:solidFill>
                  <a:srgbClr val="000000"/>
                </a:solidFill>
              </a:rPr>
              <a:pPr>
                <a:defRPr/>
              </a:pPr>
              <a:t>‹#›</a:t>
            </a:fld>
            <a:endParaRPr lang="de-DE">
              <a:solidFill>
                <a:srgbClr val="000000"/>
              </a:solidFill>
            </a:endParaRPr>
          </a:p>
        </p:txBody>
      </p:sp>
    </p:spTree>
    <p:extLst>
      <p:ext uri="{BB962C8B-B14F-4D97-AF65-F5344CB8AC3E}">
        <p14:creationId xmlns:p14="http://schemas.microsoft.com/office/powerpoint/2010/main" val="365033571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52400" y="1524000"/>
            <a:ext cx="43434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524000"/>
            <a:ext cx="43434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fld id="{7F6E9BA9-9FA5-4B24-82E2-D958BC5373B7}" type="datetime3">
              <a:rPr lang="en-US" smtClean="0">
                <a:solidFill>
                  <a:srgbClr val="000000"/>
                </a:solidFill>
              </a:rPr>
              <a:t>7 December 2017</a:t>
            </a:fld>
            <a:endParaRPr lang="de-DE">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r>
              <a:rPr lang="de-DE">
                <a:solidFill>
                  <a:srgbClr val="000000"/>
                </a:solidFill>
              </a:rPr>
              <a:t>© Jens Meiler</a:t>
            </a:r>
          </a:p>
        </p:txBody>
      </p:sp>
      <p:sp>
        <p:nvSpPr>
          <p:cNvPr id="7" name="Rectangle 6"/>
          <p:cNvSpPr>
            <a:spLocks noGrp="1" noChangeArrowheads="1"/>
          </p:cNvSpPr>
          <p:nvPr>
            <p:ph type="sldNum" sz="quarter" idx="12"/>
          </p:nvPr>
        </p:nvSpPr>
        <p:spPr>
          <a:ln/>
        </p:spPr>
        <p:txBody>
          <a:bodyPr/>
          <a:lstStyle>
            <a:lvl1pPr>
              <a:defRPr/>
            </a:lvl1pPr>
          </a:lstStyle>
          <a:p>
            <a:pPr>
              <a:defRPr/>
            </a:pPr>
            <a:fld id="{884FCA5F-5763-4D8A-9FFE-61B26EB1A61C}" type="slidenum">
              <a:rPr lang="de-DE">
                <a:solidFill>
                  <a:srgbClr val="000000"/>
                </a:solidFill>
              </a:rPr>
              <a:pPr>
                <a:defRPr/>
              </a:pPr>
              <a:t>‹#›</a:t>
            </a:fld>
            <a:endParaRPr lang="de-DE">
              <a:solidFill>
                <a:srgbClr val="000000"/>
              </a:solidFill>
            </a:endParaRPr>
          </a:p>
        </p:txBody>
      </p:sp>
    </p:spTree>
    <p:extLst>
      <p:ext uri="{BB962C8B-B14F-4D97-AF65-F5344CB8AC3E}">
        <p14:creationId xmlns:p14="http://schemas.microsoft.com/office/powerpoint/2010/main" val="255387832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fld id="{1C5DA6A8-02C7-4283-AA1D-7F4BD64B73D2}" type="datetime3">
              <a:rPr lang="en-US" smtClean="0">
                <a:solidFill>
                  <a:srgbClr val="000000"/>
                </a:solidFill>
              </a:rPr>
              <a:t>7 December 2017</a:t>
            </a:fld>
            <a:endParaRPr lang="de-DE">
              <a:solidFill>
                <a:srgbClr val="000000"/>
              </a:solidFill>
            </a:endParaRPr>
          </a:p>
        </p:txBody>
      </p:sp>
      <p:sp>
        <p:nvSpPr>
          <p:cNvPr id="8" name="Rectangle 5"/>
          <p:cNvSpPr>
            <a:spLocks noGrp="1" noChangeArrowheads="1"/>
          </p:cNvSpPr>
          <p:nvPr>
            <p:ph type="ftr" sz="quarter" idx="11"/>
          </p:nvPr>
        </p:nvSpPr>
        <p:spPr>
          <a:ln/>
        </p:spPr>
        <p:txBody>
          <a:bodyPr/>
          <a:lstStyle>
            <a:lvl1pPr>
              <a:defRPr/>
            </a:lvl1pPr>
          </a:lstStyle>
          <a:p>
            <a:pPr>
              <a:defRPr/>
            </a:pPr>
            <a:r>
              <a:rPr lang="de-DE">
                <a:solidFill>
                  <a:srgbClr val="000000"/>
                </a:solidFill>
              </a:rPr>
              <a:t>© Jens Meiler</a:t>
            </a:r>
          </a:p>
        </p:txBody>
      </p:sp>
      <p:sp>
        <p:nvSpPr>
          <p:cNvPr id="9" name="Rectangle 6"/>
          <p:cNvSpPr>
            <a:spLocks noGrp="1" noChangeArrowheads="1"/>
          </p:cNvSpPr>
          <p:nvPr>
            <p:ph type="sldNum" sz="quarter" idx="12"/>
          </p:nvPr>
        </p:nvSpPr>
        <p:spPr>
          <a:ln/>
        </p:spPr>
        <p:txBody>
          <a:bodyPr/>
          <a:lstStyle>
            <a:lvl1pPr>
              <a:defRPr/>
            </a:lvl1pPr>
          </a:lstStyle>
          <a:p>
            <a:pPr>
              <a:defRPr/>
            </a:pPr>
            <a:fld id="{97685174-AA5F-491A-BC72-BB8DDB8EC6BC}" type="slidenum">
              <a:rPr lang="de-DE">
                <a:solidFill>
                  <a:srgbClr val="000000"/>
                </a:solidFill>
              </a:rPr>
              <a:pPr>
                <a:defRPr/>
              </a:pPr>
              <a:t>‹#›</a:t>
            </a:fld>
            <a:endParaRPr lang="de-DE">
              <a:solidFill>
                <a:srgbClr val="000000"/>
              </a:solidFill>
            </a:endParaRPr>
          </a:p>
        </p:txBody>
      </p:sp>
    </p:spTree>
    <p:extLst>
      <p:ext uri="{BB962C8B-B14F-4D97-AF65-F5344CB8AC3E}">
        <p14:creationId xmlns:p14="http://schemas.microsoft.com/office/powerpoint/2010/main" val="84877006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fld id="{6EA43E41-B1E1-4C85-B382-C1B517B425CD}" type="datetime3">
              <a:rPr lang="en-US" smtClean="0">
                <a:solidFill>
                  <a:srgbClr val="000000"/>
                </a:solidFill>
              </a:rPr>
              <a:t>7 December 2017</a:t>
            </a:fld>
            <a:endParaRPr lang="de-DE">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r>
              <a:rPr lang="de-DE">
                <a:solidFill>
                  <a:srgbClr val="000000"/>
                </a:solidFill>
              </a:rPr>
              <a:t>© Jens Meiler</a:t>
            </a:r>
          </a:p>
        </p:txBody>
      </p:sp>
      <p:sp>
        <p:nvSpPr>
          <p:cNvPr id="5" name="Rectangle 6"/>
          <p:cNvSpPr>
            <a:spLocks noGrp="1" noChangeArrowheads="1"/>
          </p:cNvSpPr>
          <p:nvPr>
            <p:ph type="sldNum" sz="quarter" idx="12"/>
          </p:nvPr>
        </p:nvSpPr>
        <p:spPr>
          <a:ln/>
        </p:spPr>
        <p:txBody>
          <a:bodyPr/>
          <a:lstStyle>
            <a:lvl1pPr>
              <a:defRPr/>
            </a:lvl1pPr>
          </a:lstStyle>
          <a:p>
            <a:pPr>
              <a:defRPr/>
            </a:pPr>
            <a:fld id="{D924EE49-00AD-4844-B3F3-35A41D0C345D}" type="slidenum">
              <a:rPr lang="de-DE">
                <a:solidFill>
                  <a:srgbClr val="000000"/>
                </a:solidFill>
              </a:rPr>
              <a:pPr>
                <a:defRPr/>
              </a:pPr>
              <a:t>‹#›</a:t>
            </a:fld>
            <a:endParaRPr lang="de-DE">
              <a:solidFill>
                <a:srgbClr val="000000"/>
              </a:solidFill>
            </a:endParaRPr>
          </a:p>
        </p:txBody>
      </p:sp>
    </p:spTree>
    <p:extLst>
      <p:ext uri="{BB962C8B-B14F-4D97-AF65-F5344CB8AC3E}">
        <p14:creationId xmlns:p14="http://schemas.microsoft.com/office/powerpoint/2010/main" val="217950803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fld id="{DDCFB602-3F9B-44EB-9245-64959684AF5C}" type="datetime3">
              <a:rPr lang="en-US" smtClean="0">
                <a:solidFill>
                  <a:srgbClr val="000000"/>
                </a:solidFill>
              </a:rPr>
              <a:t>7 December 2017</a:t>
            </a:fld>
            <a:endParaRPr lang="de-DE">
              <a:solidFill>
                <a:srgbClr val="000000"/>
              </a:solidFill>
            </a:endParaRPr>
          </a:p>
        </p:txBody>
      </p:sp>
      <p:sp>
        <p:nvSpPr>
          <p:cNvPr id="3" name="Rectangle 5"/>
          <p:cNvSpPr>
            <a:spLocks noGrp="1" noChangeArrowheads="1"/>
          </p:cNvSpPr>
          <p:nvPr>
            <p:ph type="ftr" sz="quarter" idx="11"/>
          </p:nvPr>
        </p:nvSpPr>
        <p:spPr>
          <a:ln/>
        </p:spPr>
        <p:txBody>
          <a:bodyPr/>
          <a:lstStyle>
            <a:lvl1pPr>
              <a:defRPr/>
            </a:lvl1pPr>
          </a:lstStyle>
          <a:p>
            <a:pPr>
              <a:defRPr/>
            </a:pPr>
            <a:r>
              <a:rPr lang="de-DE">
                <a:solidFill>
                  <a:srgbClr val="000000"/>
                </a:solidFill>
              </a:rPr>
              <a:t>© Jens Meiler</a:t>
            </a:r>
          </a:p>
        </p:txBody>
      </p:sp>
      <p:sp>
        <p:nvSpPr>
          <p:cNvPr id="4" name="Rectangle 6"/>
          <p:cNvSpPr>
            <a:spLocks noGrp="1" noChangeArrowheads="1"/>
          </p:cNvSpPr>
          <p:nvPr>
            <p:ph type="sldNum" sz="quarter" idx="12"/>
          </p:nvPr>
        </p:nvSpPr>
        <p:spPr>
          <a:ln/>
        </p:spPr>
        <p:txBody>
          <a:bodyPr/>
          <a:lstStyle>
            <a:lvl1pPr>
              <a:defRPr/>
            </a:lvl1pPr>
          </a:lstStyle>
          <a:p>
            <a:pPr>
              <a:defRPr/>
            </a:pPr>
            <a:fld id="{AB89F07B-4C08-477C-BF24-250714A92263}" type="slidenum">
              <a:rPr lang="de-DE">
                <a:solidFill>
                  <a:srgbClr val="000000"/>
                </a:solidFill>
              </a:rPr>
              <a:pPr>
                <a:defRPr/>
              </a:pPr>
              <a:t>‹#›</a:t>
            </a:fld>
            <a:endParaRPr lang="de-DE">
              <a:solidFill>
                <a:srgbClr val="000000"/>
              </a:solidFill>
            </a:endParaRPr>
          </a:p>
        </p:txBody>
      </p:sp>
    </p:spTree>
    <p:extLst>
      <p:ext uri="{BB962C8B-B14F-4D97-AF65-F5344CB8AC3E}">
        <p14:creationId xmlns:p14="http://schemas.microsoft.com/office/powerpoint/2010/main" val="41285729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AC097AC-0A67-46BD-8EBF-30BCFD854997}" type="datetime3">
              <a:rPr lang="en-US" smtClean="0"/>
              <a:t>7 December 2017</a:t>
            </a:fld>
            <a:endParaRPr lang="en-US"/>
          </a:p>
        </p:txBody>
      </p:sp>
      <p:sp>
        <p:nvSpPr>
          <p:cNvPr id="5" name="Footer Placeholder 4"/>
          <p:cNvSpPr>
            <a:spLocks noGrp="1"/>
          </p:cNvSpPr>
          <p:nvPr>
            <p:ph type="ftr" sz="quarter" idx="11"/>
          </p:nvPr>
        </p:nvSpPr>
        <p:spPr/>
        <p:txBody>
          <a:bodyPr/>
          <a:lstStyle/>
          <a:p>
            <a:r>
              <a:rPr lang="en-US" smtClean="0"/>
              <a:t>© Jens Meiler</a:t>
            </a:r>
            <a:endParaRPr lang="en-US"/>
          </a:p>
        </p:txBody>
      </p:sp>
      <p:sp>
        <p:nvSpPr>
          <p:cNvPr id="6" name="Slide Number Placeholder 5"/>
          <p:cNvSpPr>
            <a:spLocks noGrp="1"/>
          </p:cNvSpPr>
          <p:nvPr>
            <p:ph type="sldNum" sz="quarter" idx="12"/>
          </p:nvPr>
        </p:nvSpPr>
        <p:spPr/>
        <p:txBody>
          <a:bodyPr/>
          <a:lstStyle/>
          <a:p>
            <a:fld id="{4B32B2BB-DF73-4211-BA18-81420A58DB13}" type="slidenum">
              <a:rPr lang="en-US" smtClean="0"/>
              <a:t>‹#›</a:t>
            </a:fld>
            <a:endParaRPr lang="en-US"/>
          </a:p>
        </p:txBody>
      </p:sp>
    </p:spTree>
    <p:extLst>
      <p:ext uri="{BB962C8B-B14F-4D97-AF65-F5344CB8AC3E}">
        <p14:creationId xmlns:p14="http://schemas.microsoft.com/office/powerpoint/2010/main" val="138240912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fld id="{96DE41E2-7ACE-4F66-8ACD-E86274004DF9}" type="datetime3">
              <a:rPr lang="en-US" smtClean="0">
                <a:solidFill>
                  <a:srgbClr val="000000"/>
                </a:solidFill>
              </a:rPr>
              <a:t>7 December 2017</a:t>
            </a:fld>
            <a:endParaRPr lang="de-DE">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r>
              <a:rPr lang="de-DE">
                <a:solidFill>
                  <a:srgbClr val="000000"/>
                </a:solidFill>
              </a:rPr>
              <a:t>© Jens Meiler</a:t>
            </a:r>
          </a:p>
        </p:txBody>
      </p:sp>
      <p:sp>
        <p:nvSpPr>
          <p:cNvPr id="7" name="Rectangle 6"/>
          <p:cNvSpPr>
            <a:spLocks noGrp="1" noChangeArrowheads="1"/>
          </p:cNvSpPr>
          <p:nvPr>
            <p:ph type="sldNum" sz="quarter" idx="12"/>
          </p:nvPr>
        </p:nvSpPr>
        <p:spPr>
          <a:ln/>
        </p:spPr>
        <p:txBody>
          <a:bodyPr/>
          <a:lstStyle>
            <a:lvl1pPr>
              <a:defRPr/>
            </a:lvl1pPr>
          </a:lstStyle>
          <a:p>
            <a:pPr>
              <a:defRPr/>
            </a:pPr>
            <a:fld id="{040739AD-1A46-4425-875E-32078429F934}" type="slidenum">
              <a:rPr lang="de-DE">
                <a:solidFill>
                  <a:srgbClr val="000000"/>
                </a:solidFill>
              </a:rPr>
              <a:pPr>
                <a:defRPr/>
              </a:pPr>
              <a:t>‹#›</a:t>
            </a:fld>
            <a:endParaRPr lang="de-DE">
              <a:solidFill>
                <a:srgbClr val="000000"/>
              </a:solidFill>
            </a:endParaRPr>
          </a:p>
        </p:txBody>
      </p:sp>
    </p:spTree>
    <p:extLst>
      <p:ext uri="{BB962C8B-B14F-4D97-AF65-F5344CB8AC3E}">
        <p14:creationId xmlns:p14="http://schemas.microsoft.com/office/powerpoint/2010/main" val="75721200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fld id="{3A946237-57DA-4FB2-8702-CF88C41836D6}" type="datetime3">
              <a:rPr lang="en-US" smtClean="0">
                <a:solidFill>
                  <a:srgbClr val="000000"/>
                </a:solidFill>
              </a:rPr>
              <a:t>7 December 2017</a:t>
            </a:fld>
            <a:endParaRPr lang="de-DE">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r>
              <a:rPr lang="de-DE">
                <a:solidFill>
                  <a:srgbClr val="000000"/>
                </a:solidFill>
              </a:rPr>
              <a:t>© Jens Meiler</a:t>
            </a:r>
          </a:p>
        </p:txBody>
      </p:sp>
      <p:sp>
        <p:nvSpPr>
          <p:cNvPr id="7" name="Rectangle 6"/>
          <p:cNvSpPr>
            <a:spLocks noGrp="1" noChangeArrowheads="1"/>
          </p:cNvSpPr>
          <p:nvPr>
            <p:ph type="sldNum" sz="quarter" idx="12"/>
          </p:nvPr>
        </p:nvSpPr>
        <p:spPr>
          <a:ln/>
        </p:spPr>
        <p:txBody>
          <a:bodyPr/>
          <a:lstStyle>
            <a:lvl1pPr>
              <a:defRPr/>
            </a:lvl1pPr>
          </a:lstStyle>
          <a:p>
            <a:pPr>
              <a:defRPr/>
            </a:pPr>
            <a:fld id="{1D3FBF90-7B5A-4913-98F4-7966B46999C7}" type="slidenum">
              <a:rPr lang="de-DE">
                <a:solidFill>
                  <a:srgbClr val="000000"/>
                </a:solidFill>
              </a:rPr>
              <a:pPr>
                <a:defRPr/>
              </a:pPr>
              <a:t>‹#›</a:t>
            </a:fld>
            <a:endParaRPr lang="de-DE">
              <a:solidFill>
                <a:srgbClr val="000000"/>
              </a:solidFill>
            </a:endParaRPr>
          </a:p>
        </p:txBody>
      </p:sp>
    </p:spTree>
    <p:extLst>
      <p:ext uri="{BB962C8B-B14F-4D97-AF65-F5344CB8AC3E}">
        <p14:creationId xmlns:p14="http://schemas.microsoft.com/office/powerpoint/2010/main" val="231995316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fld id="{FEB502C8-0BC1-4FAA-A3B3-D6B4227C8E5A}" type="datetime3">
              <a:rPr lang="en-US" smtClean="0">
                <a:solidFill>
                  <a:srgbClr val="000000"/>
                </a:solidFill>
              </a:rPr>
              <a:t>7 December 2017</a:t>
            </a:fld>
            <a:endParaRPr lang="de-DE">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r>
              <a:rPr lang="de-DE">
                <a:solidFill>
                  <a:srgbClr val="000000"/>
                </a:solidFill>
              </a:rPr>
              <a:t>© Jens Meiler</a:t>
            </a:r>
          </a:p>
        </p:txBody>
      </p:sp>
      <p:sp>
        <p:nvSpPr>
          <p:cNvPr id="6" name="Rectangle 6"/>
          <p:cNvSpPr>
            <a:spLocks noGrp="1" noChangeArrowheads="1"/>
          </p:cNvSpPr>
          <p:nvPr>
            <p:ph type="sldNum" sz="quarter" idx="12"/>
          </p:nvPr>
        </p:nvSpPr>
        <p:spPr>
          <a:ln/>
        </p:spPr>
        <p:txBody>
          <a:bodyPr/>
          <a:lstStyle>
            <a:lvl1pPr>
              <a:defRPr/>
            </a:lvl1pPr>
          </a:lstStyle>
          <a:p>
            <a:pPr>
              <a:defRPr/>
            </a:pPr>
            <a:fld id="{8FA35BEB-287A-42BC-B46A-43477D0A2EDD}" type="slidenum">
              <a:rPr lang="de-DE">
                <a:solidFill>
                  <a:srgbClr val="000000"/>
                </a:solidFill>
              </a:rPr>
              <a:pPr>
                <a:defRPr/>
              </a:pPr>
              <a:t>‹#›</a:t>
            </a:fld>
            <a:endParaRPr lang="de-DE">
              <a:solidFill>
                <a:srgbClr val="000000"/>
              </a:solidFill>
            </a:endParaRPr>
          </a:p>
        </p:txBody>
      </p:sp>
    </p:spTree>
    <p:extLst>
      <p:ext uri="{BB962C8B-B14F-4D97-AF65-F5344CB8AC3E}">
        <p14:creationId xmlns:p14="http://schemas.microsoft.com/office/powerpoint/2010/main" val="150326649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81800" y="152400"/>
            <a:ext cx="2209800" cy="61722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52400" y="152400"/>
            <a:ext cx="6477000" cy="61722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fld id="{44BD37E1-902E-44EA-A6EA-8D1B2D878371}" type="datetime3">
              <a:rPr lang="en-US" smtClean="0">
                <a:solidFill>
                  <a:srgbClr val="000000"/>
                </a:solidFill>
              </a:rPr>
              <a:t>7 December 2017</a:t>
            </a:fld>
            <a:endParaRPr lang="de-DE">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r>
              <a:rPr lang="de-DE">
                <a:solidFill>
                  <a:srgbClr val="000000"/>
                </a:solidFill>
              </a:rPr>
              <a:t>© Jens Meiler</a:t>
            </a:r>
          </a:p>
        </p:txBody>
      </p:sp>
      <p:sp>
        <p:nvSpPr>
          <p:cNvPr id="6" name="Rectangle 6"/>
          <p:cNvSpPr>
            <a:spLocks noGrp="1" noChangeArrowheads="1"/>
          </p:cNvSpPr>
          <p:nvPr>
            <p:ph type="sldNum" sz="quarter" idx="12"/>
          </p:nvPr>
        </p:nvSpPr>
        <p:spPr>
          <a:ln/>
        </p:spPr>
        <p:txBody>
          <a:bodyPr/>
          <a:lstStyle>
            <a:lvl1pPr>
              <a:defRPr/>
            </a:lvl1pPr>
          </a:lstStyle>
          <a:p>
            <a:pPr>
              <a:defRPr/>
            </a:pPr>
            <a:fld id="{8FD2CEA4-87ED-4441-B27B-51EBC9174839}" type="slidenum">
              <a:rPr lang="de-DE">
                <a:solidFill>
                  <a:srgbClr val="000000"/>
                </a:solidFill>
              </a:rPr>
              <a:pPr>
                <a:defRPr/>
              </a:pPr>
              <a:t>‹#›</a:t>
            </a:fld>
            <a:endParaRPr lang="de-DE">
              <a:solidFill>
                <a:srgbClr val="000000"/>
              </a:solidFill>
            </a:endParaRPr>
          </a:p>
        </p:txBody>
      </p:sp>
    </p:spTree>
    <p:extLst>
      <p:ext uri="{BB962C8B-B14F-4D97-AF65-F5344CB8AC3E}">
        <p14:creationId xmlns:p14="http://schemas.microsoft.com/office/powerpoint/2010/main" val="302900553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16" descr="vu02b"/>
          <p:cNvPicPr>
            <a:picLocks noChangeAspect="1" noChangeArrowheads="1"/>
          </p:cNvPicPr>
          <p:nvPr userDrawn="1"/>
        </p:nvPicPr>
        <p:blipFill>
          <a:blip r:embed="rId2" cstate="print"/>
          <a:srcRect/>
          <a:stretch>
            <a:fillRect/>
          </a:stretch>
        </p:blipFill>
        <p:spPr bwMode="auto">
          <a:xfrm>
            <a:off x="1447800" y="4387850"/>
            <a:ext cx="6197600" cy="1508125"/>
          </a:xfrm>
          <a:prstGeom prst="rect">
            <a:avLst/>
          </a:prstGeom>
          <a:noFill/>
          <a:ln w="9525">
            <a:noFill/>
            <a:miter lim="800000"/>
            <a:headEnd/>
            <a:tailEnd/>
          </a:ln>
        </p:spPr>
      </p:pic>
      <p:sp>
        <p:nvSpPr>
          <p:cNvPr id="5" name="Text Box 17"/>
          <p:cNvSpPr txBox="1">
            <a:spLocks noChangeArrowheads="1"/>
          </p:cNvSpPr>
          <p:nvPr userDrawn="1"/>
        </p:nvSpPr>
        <p:spPr bwMode="auto">
          <a:xfrm>
            <a:off x="1371600" y="5530850"/>
            <a:ext cx="6400800" cy="923330"/>
          </a:xfrm>
          <a:prstGeom prst="rect">
            <a:avLst/>
          </a:prstGeom>
          <a:noFill/>
          <a:ln w="9525">
            <a:noFill/>
            <a:miter lim="800000"/>
            <a:headEnd/>
            <a:tailEnd/>
          </a:ln>
          <a:effectLst/>
        </p:spPr>
        <p:txBody>
          <a:bodyPr wrap="square">
            <a:spAutoFit/>
          </a:bodyPr>
          <a:lstStyle/>
          <a:p>
            <a:pPr algn="ctr" fontAlgn="base">
              <a:spcBef>
                <a:spcPct val="0"/>
              </a:spcBef>
              <a:spcAft>
                <a:spcPct val="0"/>
              </a:spcAft>
              <a:defRPr/>
            </a:pPr>
            <a:r>
              <a:rPr lang="en-US" dirty="0">
                <a:solidFill>
                  <a:srgbClr val="000000"/>
                </a:solidFill>
                <a:latin typeface="Verdana" pitchFamily="34" charset="0"/>
              </a:rPr>
              <a:t>Center for Structural Biology</a:t>
            </a:r>
          </a:p>
          <a:p>
            <a:pPr algn="ctr" fontAlgn="base">
              <a:spcBef>
                <a:spcPct val="0"/>
              </a:spcBef>
              <a:spcAft>
                <a:spcPct val="0"/>
              </a:spcAft>
              <a:defRPr/>
            </a:pPr>
            <a:r>
              <a:rPr lang="en-US" dirty="0">
                <a:solidFill>
                  <a:srgbClr val="000000"/>
                </a:solidFill>
                <a:latin typeface="Verdana" pitchFamily="34" charset="0"/>
              </a:rPr>
              <a:t>Departments of Chemistry, Pharmacology, and Biomedical Informatics</a:t>
            </a:r>
          </a:p>
        </p:txBody>
      </p:sp>
      <p:sp>
        <p:nvSpPr>
          <p:cNvPr id="701442" name="Rectangle 2"/>
          <p:cNvSpPr>
            <a:spLocks noGrp="1" noChangeArrowheads="1"/>
          </p:cNvSpPr>
          <p:nvPr>
            <p:ph type="ctrTitle"/>
          </p:nvPr>
        </p:nvSpPr>
        <p:spPr>
          <a:xfrm>
            <a:off x="685800" y="762000"/>
            <a:ext cx="7772400" cy="2838450"/>
          </a:xfrm>
          <a:solidFill>
            <a:srgbClr val="99CCFF"/>
          </a:solidFill>
          <a:ln w="38100">
            <a:solidFill>
              <a:schemeClr val="accent2"/>
            </a:solidFill>
          </a:ln>
        </p:spPr>
        <p:txBody>
          <a:bodyPr/>
          <a:lstStyle>
            <a:lvl1pPr algn="ctr">
              <a:defRPr/>
            </a:lvl1pPr>
          </a:lstStyle>
          <a:p>
            <a:r>
              <a:rPr lang="en-US"/>
              <a:t>Click to edit Master title style</a:t>
            </a:r>
          </a:p>
        </p:txBody>
      </p:sp>
      <p:sp>
        <p:nvSpPr>
          <p:cNvPr id="701443" name="Rectangle 3"/>
          <p:cNvSpPr>
            <a:spLocks noGrp="1" noChangeArrowheads="1"/>
          </p:cNvSpPr>
          <p:nvPr>
            <p:ph type="subTitle" idx="1"/>
          </p:nvPr>
        </p:nvSpPr>
        <p:spPr>
          <a:xfrm>
            <a:off x="1371600" y="4235450"/>
            <a:ext cx="6400800" cy="457200"/>
          </a:xfrm>
          <a:solidFill>
            <a:schemeClr val="bg1"/>
          </a:solidFill>
        </p:spPr>
        <p:txBody>
          <a:bodyPr/>
          <a:lstStyle>
            <a:lvl1pPr marL="0" indent="0" algn="ctr">
              <a:buFont typeface="Wingdings" pitchFamily="2" charset="2"/>
              <a:buNone/>
              <a:defRPr>
                <a:solidFill>
                  <a:schemeClr val="tx1"/>
                </a:solidFill>
              </a:defRPr>
            </a:lvl1pPr>
          </a:lstStyle>
          <a:p>
            <a:r>
              <a:rPr lang="en-US"/>
              <a:t>Jens Meiler</a:t>
            </a:r>
          </a:p>
        </p:txBody>
      </p:sp>
    </p:spTree>
    <p:extLst>
      <p:ext uri="{BB962C8B-B14F-4D97-AF65-F5344CB8AC3E}">
        <p14:creationId xmlns:p14="http://schemas.microsoft.com/office/powerpoint/2010/main" val="21302945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fld id="{9CE5B67A-0040-4698-9D7A-AB1AB174C1A1}" type="datetime3">
              <a:rPr lang="en-US" smtClean="0">
                <a:solidFill>
                  <a:srgbClr val="000000"/>
                </a:solidFill>
              </a:rPr>
              <a:t>7 December 2017</a:t>
            </a:fld>
            <a:endParaRPr lang="de-DE">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r>
              <a:rPr lang="de-DE">
                <a:solidFill>
                  <a:srgbClr val="000000"/>
                </a:solidFill>
              </a:rPr>
              <a:t>© Jens Meiler</a:t>
            </a:r>
          </a:p>
        </p:txBody>
      </p:sp>
      <p:sp>
        <p:nvSpPr>
          <p:cNvPr id="6" name="Rectangle 6"/>
          <p:cNvSpPr>
            <a:spLocks noGrp="1" noChangeArrowheads="1"/>
          </p:cNvSpPr>
          <p:nvPr>
            <p:ph type="sldNum" sz="quarter" idx="12"/>
          </p:nvPr>
        </p:nvSpPr>
        <p:spPr>
          <a:ln/>
        </p:spPr>
        <p:txBody>
          <a:bodyPr/>
          <a:lstStyle>
            <a:lvl1pPr>
              <a:defRPr/>
            </a:lvl1pPr>
          </a:lstStyle>
          <a:p>
            <a:pPr>
              <a:defRPr/>
            </a:pPr>
            <a:fld id="{7BEF31C8-9D61-4077-8E31-AEC6BE150582}" type="slidenum">
              <a:rPr lang="de-DE">
                <a:solidFill>
                  <a:srgbClr val="000000"/>
                </a:solidFill>
              </a:rPr>
              <a:pPr>
                <a:defRPr/>
              </a:pPr>
              <a:t>‹#›</a:t>
            </a:fld>
            <a:endParaRPr lang="de-DE">
              <a:solidFill>
                <a:srgbClr val="000000"/>
              </a:solidFill>
            </a:endParaRPr>
          </a:p>
        </p:txBody>
      </p:sp>
    </p:spTree>
    <p:extLst>
      <p:ext uri="{BB962C8B-B14F-4D97-AF65-F5344CB8AC3E}">
        <p14:creationId xmlns:p14="http://schemas.microsoft.com/office/powerpoint/2010/main" val="180997287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fld id="{9B795A55-850E-4BD2-954A-603784219739}" type="datetime3">
              <a:rPr lang="en-US" smtClean="0">
                <a:solidFill>
                  <a:srgbClr val="000000"/>
                </a:solidFill>
              </a:rPr>
              <a:t>7 December 2017</a:t>
            </a:fld>
            <a:endParaRPr lang="de-DE">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r>
              <a:rPr lang="de-DE">
                <a:solidFill>
                  <a:srgbClr val="000000"/>
                </a:solidFill>
              </a:rPr>
              <a:t>© Jens Meiler</a:t>
            </a:r>
          </a:p>
        </p:txBody>
      </p:sp>
      <p:sp>
        <p:nvSpPr>
          <p:cNvPr id="6" name="Rectangle 6"/>
          <p:cNvSpPr>
            <a:spLocks noGrp="1" noChangeArrowheads="1"/>
          </p:cNvSpPr>
          <p:nvPr>
            <p:ph type="sldNum" sz="quarter" idx="12"/>
          </p:nvPr>
        </p:nvSpPr>
        <p:spPr>
          <a:ln/>
        </p:spPr>
        <p:txBody>
          <a:bodyPr/>
          <a:lstStyle>
            <a:lvl1pPr>
              <a:defRPr/>
            </a:lvl1pPr>
          </a:lstStyle>
          <a:p>
            <a:pPr>
              <a:defRPr/>
            </a:pPr>
            <a:fld id="{A0DD3683-4CA1-41E7-B8BC-D4275D78C057}" type="slidenum">
              <a:rPr lang="de-DE">
                <a:solidFill>
                  <a:srgbClr val="000000"/>
                </a:solidFill>
              </a:rPr>
              <a:pPr>
                <a:defRPr/>
              </a:pPr>
              <a:t>‹#›</a:t>
            </a:fld>
            <a:endParaRPr lang="de-DE">
              <a:solidFill>
                <a:srgbClr val="000000"/>
              </a:solidFill>
            </a:endParaRPr>
          </a:p>
        </p:txBody>
      </p:sp>
    </p:spTree>
    <p:extLst>
      <p:ext uri="{BB962C8B-B14F-4D97-AF65-F5344CB8AC3E}">
        <p14:creationId xmlns:p14="http://schemas.microsoft.com/office/powerpoint/2010/main" val="119654374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52400" y="1524000"/>
            <a:ext cx="43434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524000"/>
            <a:ext cx="43434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fld id="{FC06DF1B-A3F1-48B8-A02B-341AEAB2BD5C}" type="datetime3">
              <a:rPr lang="en-US" smtClean="0">
                <a:solidFill>
                  <a:srgbClr val="000000"/>
                </a:solidFill>
              </a:rPr>
              <a:t>7 December 2017</a:t>
            </a:fld>
            <a:endParaRPr lang="de-DE">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r>
              <a:rPr lang="de-DE">
                <a:solidFill>
                  <a:srgbClr val="000000"/>
                </a:solidFill>
              </a:rPr>
              <a:t>© Jens Meiler</a:t>
            </a:r>
          </a:p>
        </p:txBody>
      </p:sp>
      <p:sp>
        <p:nvSpPr>
          <p:cNvPr id="7" name="Rectangle 6"/>
          <p:cNvSpPr>
            <a:spLocks noGrp="1" noChangeArrowheads="1"/>
          </p:cNvSpPr>
          <p:nvPr>
            <p:ph type="sldNum" sz="quarter" idx="12"/>
          </p:nvPr>
        </p:nvSpPr>
        <p:spPr>
          <a:ln/>
        </p:spPr>
        <p:txBody>
          <a:bodyPr/>
          <a:lstStyle>
            <a:lvl1pPr>
              <a:defRPr/>
            </a:lvl1pPr>
          </a:lstStyle>
          <a:p>
            <a:pPr>
              <a:defRPr/>
            </a:pPr>
            <a:fld id="{884FCA5F-5763-4D8A-9FFE-61B26EB1A61C}" type="slidenum">
              <a:rPr lang="de-DE">
                <a:solidFill>
                  <a:srgbClr val="000000"/>
                </a:solidFill>
              </a:rPr>
              <a:pPr>
                <a:defRPr/>
              </a:pPr>
              <a:t>‹#›</a:t>
            </a:fld>
            <a:endParaRPr lang="de-DE">
              <a:solidFill>
                <a:srgbClr val="000000"/>
              </a:solidFill>
            </a:endParaRPr>
          </a:p>
        </p:txBody>
      </p:sp>
    </p:spTree>
    <p:extLst>
      <p:ext uri="{BB962C8B-B14F-4D97-AF65-F5344CB8AC3E}">
        <p14:creationId xmlns:p14="http://schemas.microsoft.com/office/powerpoint/2010/main" val="398659413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fld id="{025AF179-E043-41FB-931D-31D7E137EDFE}" type="datetime3">
              <a:rPr lang="en-US" smtClean="0">
                <a:solidFill>
                  <a:srgbClr val="000000"/>
                </a:solidFill>
              </a:rPr>
              <a:t>7 December 2017</a:t>
            </a:fld>
            <a:endParaRPr lang="de-DE">
              <a:solidFill>
                <a:srgbClr val="000000"/>
              </a:solidFill>
            </a:endParaRPr>
          </a:p>
        </p:txBody>
      </p:sp>
      <p:sp>
        <p:nvSpPr>
          <p:cNvPr id="8" name="Rectangle 5"/>
          <p:cNvSpPr>
            <a:spLocks noGrp="1" noChangeArrowheads="1"/>
          </p:cNvSpPr>
          <p:nvPr>
            <p:ph type="ftr" sz="quarter" idx="11"/>
          </p:nvPr>
        </p:nvSpPr>
        <p:spPr>
          <a:ln/>
        </p:spPr>
        <p:txBody>
          <a:bodyPr/>
          <a:lstStyle>
            <a:lvl1pPr>
              <a:defRPr/>
            </a:lvl1pPr>
          </a:lstStyle>
          <a:p>
            <a:pPr>
              <a:defRPr/>
            </a:pPr>
            <a:r>
              <a:rPr lang="de-DE">
                <a:solidFill>
                  <a:srgbClr val="000000"/>
                </a:solidFill>
              </a:rPr>
              <a:t>© Jens Meiler</a:t>
            </a:r>
          </a:p>
        </p:txBody>
      </p:sp>
      <p:sp>
        <p:nvSpPr>
          <p:cNvPr id="9" name="Rectangle 6"/>
          <p:cNvSpPr>
            <a:spLocks noGrp="1" noChangeArrowheads="1"/>
          </p:cNvSpPr>
          <p:nvPr>
            <p:ph type="sldNum" sz="quarter" idx="12"/>
          </p:nvPr>
        </p:nvSpPr>
        <p:spPr>
          <a:ln/>
        </p:spPr>
        <p:txBody>
          <a:bodyPr/>
          <a:lstStyle>
            <a:lvl1pPr>
              <a:defRPr/>
            </a:lvl1pPr>
          </a:lstStyle>
          <a:p>
            <a:pPr>
              <a:defRPr/>
            </a:pPr>
            <a:fld id="{97685174-AA5F-491A-BC72-BB8DDB8EC6BC}" type="slidenum">
              <a:rPr lang="de-DE">
                <a:solidFill>
                  <a:srgbClr val="000000"/>
                </a:solidFill>
              </a:rPr>
              <a:pPr>
                <a:defRPr/>
              </a:pPr>
              <a:t>‹#›</a:t>
            </a:fld>
            <a:endParaRPr lang="de-DE">
              <a:solidFill>
                <a:srgbClr val="000000"/>
              </a:solidFill>
            </a:endParaRPr>
          </a:p>
        </p:txBody>
      </p:sp>
    </p:spTree>
    <p:extLst>
      <p:ext uri="{BB962C8B-B14F-4D97-AF65-F5344CB8AC3E}">
        <p14:creationId xmlns:p14="http://schemas.microsoft.com/office/powerpoint/2010/main" val="15819261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fld id="{5CB4D718-8833-4132-8D6F-739C3CA28688}" type="datetime3">
              <a:rPr lang="en-US" smtClean="0">
                <a:solidFill>
                  <a:srgbClr val="000000"/>
                </a:solidFill>
              </a:rPr>
              <a:t>7 December 2017</a:t>
            </a:fld>
            <a:endParaRPr lang="de-DE">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r>
              <a:rPr lang="de-DE">
                <a:solidFill>
                  <a:srgbClr val="000000"/>
                </a:solidFill>
              </a:rPr>
              <a:t>© Jens Meiler</a:t>
            </a:r>
          </a:p>
        </p:txBody>
      </p:sp>
      <p:sp>
        <p:nvSpPr>
          <p:cNvPr id="5" name="Rectangle 6"/>
          <p:cNvSpPr>
            <a:spLocks noGrp="1" noChangeArrowheads="1"/>
          </p:cNvSpPr>
          <p:nvPr>
            <p:ph type="sldNum" sz="quarter" idx="12"/>
          </p:nvPr>
        </p:nvSpPr>
        <p:spPr>
          <a:ln/>
        </p:spPr>
        <p:txBody>
          <a:bodyPr/>
          <a:lstStyle>
            <a:lvl1pPr>
              <a:defRPr/>
            </a:lvl1pPr>
          </a:lstStyle>
          <a:p>
            <a:pPr>
              <a:defRPr/>
            </a:pPr>
            <a:fld id="{D924EE49-00AD-4844-B3F3-35A41D0C345D}" type="slidenum">
              <a:rPr lang="de-DE">
                <a:solidFill>
                  <a:srgbClr val="000000"/>
                </a:solidFill>
              </a:rPr>
              <a:pPr>
                <a:defRPr/>
              </a:pPr>
              <a:t>‹#›</a:t>
            </a:fld>
            <a:endParaRPr lang="de-DE">
              <a:solidFill>
                <a:srgbClr val="000000"/>
              </a:solidFill>
            </a:endParaRPr>
          </a:p>
        </p:txBody>
      </p:sp>
    </p:spTree>
    <p:extLst>
      <p:ext uri="{BB962C8B-B14F-4D97-AF65-F5344CB8AC3E}">
        <p14:creationId xmlns:p14="http://schemas.microsoft.com/office/powerpoint/2010/main" val="26585690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71487" y="1825625"/>
            <a:ext cx="2900363"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3486150" y="1825625"/>
            <a:ext cx="2900363"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3D6CDE3C-071B-42E3-A229-BD4812F613D3}" type="datetime3">
              <a:rPr lang="en-US" smtClean="0"/>
              <a:t>7 December 2017</a:t>
            </a:fld>
            <a:endParaRPr lang="en-US"/>
          </a:p>
        </p:txBody>
      </p:sp>
      <p:sp>
        <p:nvSpPr>
          <p:cNvPr id="6" name="Footer Placeholder 5"/>
          <p:cNvSpPr>
            <a:spLocks noGrp="1"/>
          </p:cNvSpPr>
          <p:nvPr>
            <p:ph type="ftr" sz="quarter" idx="11"/>
          </p:nvPr>
        </p:nvSpPr>
        <p:spPr/>
        <p:txBody>
          <a:bodyPr/>
          <a:lstStyle/>
          <a:p>
            <a:r>
              <a:rPr lang="en-US" smtClean="0"/>
              <a:t>© Jens Meiler</a:t>
            </a:r>
            <a:endParaRPr lang="en-US"/>
          </a:p>
        </p:txBody>
      </p:sp>
      <p:sp>
        <p:nvSpPr>
          <p:cNvPr id="7" name="Slide Number Placeholder 6"/>
          <p:cNvSpPr>
            <a:spLocks noGrp="1"/>
          </p:cNvSpPr>
          <p:nvPr>
            <p:ph type="sldNum" sz="quarter" idx="12"/>
          </p:nvPr>
        </p:nvSpPr>
        <p:spPr/>
        <p:txBody>
          <a:bodyPr/>
          <a:lstStyle/>
          <a:p>
            <a:fld id="{4B32B2BB-DF73-4211-BA18-81420A58DB13}" type="slidenum">
              <a:rPr lang="en-US" smtClean="0"/>
              <a:t>‹#›</a:t>
            </a:fld>
            <a:endParaRPr lang="en-US"/>
          </a:p>
        </p:txBody>
      </p:sp>
    </p:spTree>
    <p:extLst>
      <p:ext uri="{BB962C8B-B14F-4D97-AF65-F5344CB8AC3E}">
        <p14:creationId xmlns:p14="http://schemas.microsoft.com/office/powerpoint/2010/main" val="66193692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fld id="{E2AD3A8A-450B-4BE9-8221-45BCE15B598C}" type="datetime3">
              <a:rPr lang="en-US" smtClean="0">
                <a:solidFill>
                  <a:srgbClr val="000000"/>
                </a:solidFill>
              </a:rPr>
              <a:t>7 December 2017</a:t>
            </a:fld>
            <a:endParaRPr lang="de-DE">
              <a:solidFill>
                <a:srgbClr val="000000"/>
              </a:solidFill>
            </a:endParaRPr>
          </a:p>
        </p:txBody>
      </p:sp>
      <p:sp>
        <p:nvSpPr>
          <p:cNvPr id="3" name="Rectangle 5"/>
          <p:cNvSpPr>
            <a:spLocks noGrp="1" noChangeArrowheads="1"/>
          </p:cNvSpPr>
          <p:nvPr>
            <p:ph type="ftr" sz="quarter" idx="11"/>
          </p:nvPr>
        </p:nvSpPr>
        <p:spPr>
          <a:ln/>
        </p:spPr>
        <p:txBody>
          <a:bodyPr/>
          <a:lstStyle>
            <a:lvl1pPr>
              <a:defRPr/>
            </a:lvl1pPr>
          </a:lstStyle>
          <a:p>
            <a:pPr>
              <a:defRPr/>
            </a:pPr>
            <a:r>
              <a:rPr lang="de-DE">
                <a:solidFill>
                  <a:srgbClr val="000000"/>
                </a:solidFill>
              </a:rPr>
              <a:t>© Jens Meiler</a:t>
            </a:r>
          </a:p>
        </p:txBody>
      </p:sp>
      <p:sp>
        <p:nvSpPr>
          <p:cNvPr id="4" name="Rectangle 6"/>
          <p:cNvSpPr>
            <a:spLocks noGrp="1" noChangeArrowheads="1"/>
          </p:cNvSpPr>
          <p:nvPr>
            <p:ph type="sldNum" sz="quarter" idx="12"/>
          </p:nvPr>
        </p:nvSpPr>
        <p:spPr>
          <a:ln/>
        </p:spPr>
        <p:txBody>
          <a:bodyPr/>
          <a:lstStyle>
            <a:lvl1pPr>
              <a:defRPr/>
            </a:lvl1pPr>
          </a:lstStyle>
          <a:p>
            <a:pPr>
              <a:defRPr/>
            </a:pPr>
            <a:fld id="{AB89F07B-4C08-477C-BF24-250714A92263}" type="slidenum">
              <a:rPr lang="de-DE">
                <a:solidFill>
                  <a:srgbClr val="000000"/>
                </a:solidFill>
              </a:rPr>
              <a:pPr>
                <a:defRPr/>
              </a:pPr>
              <a:t>‹#›</a:t>
            </a:fld>
            <a:endParaRPr lang="de-DE">
              <a:solidFill>
                <a:srgbClr val="000000"/>
              </a:solidFill>
            </a:endParaRPr>
          </a:p>
        </p:txBody>
      </p:sp>
    </p:spTree>
    <p:extLst>
      <p:ext uri="{BB962C8B-B14F-4D97-AF65-F5344CB8AC3E}">
        <p14:creationId xmlns:p14="http://schemas.microsoft.com/office/powerpoint/2010/main" val="362586303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fld id="{168D7B11-E201-4FEC-ABDC-FF3E34F50865}" type="datetime3">
              <a:rPr lang="en-US" smtClean="0">
                <a:solidFill>
                  <a:srgbClr val="000000"/>
                </a:solidFill>
              </a:rPr>
              <a:t>7 December 2017</a:t>
            </a:fld>
            <a:endParaRPr lang="de-DE">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r>
              <a:rPr lang="de-DE">
                <a:solidFill>
                  <a:srgbClr val="000000"/>
                </a:solidFill>
              </a:rPr>
              <a:t>© Jens Meiler</a:t>
            </a:r>
          </a:p>
        </p:txBody>
      </p:sp>
      <p:sp>
        <p:nvSpPr>
          <p:cNvPr id="7" name="Rectangle 6"/>
          <p:cNvSpPr>
            <a:spLocks noGrp="1" noChangeArrowheads="1"/>
          </p:cNvSpPr>
          <p:nvPr>
            <p:ph type="sldNum" sz="quarter" idx="12"/>
          </p:nvPr>
        </p:nvSpPr>
        <p:spPr>
          <a:ln/>
        </p:spPr>
        <p:txBody>
          <a:bodyPr/>
          <a:lstStyle>
            <a:lvl1pPr>
              <a:defRPr/>
            </a:lvl1pPr>
          </a:lstStyle>
          <a:p>
            <a:pPr>
              <a:defRPr/>
            </a:pPr>
            <a:fld id="{040739AD-1A46-4425-875E-32078429F934}" type="slidenum">
              <a:rPr lang="de-DE">
                <a:solidFill>
                  <a:srgbClr val="000000"/>
                </a:solidFill>
              </a:rPr>
              <a:pPr>
                <a:defRPr/>
              </a:pPr>
              <a:t>‹#›</a:t>
            </a:fld>
            <a:endParaRPr lang="de-DE">
              <a:solidFill>
                <a:srgbClr val="000000"/>
              </a:solidFill>
            </a:endParaRPr>
          </a:p>
        </p:txBody>
      </p:sp>
    </p:spTree>
    <p:extLst>
      <p:ext uri="{BB962C8B-B14F-4D97-AF65-F5344CB8AC3E}">
        <p14:creationId xmlns:p14="http://schemas.microsoft.com/office/powerpoint/2010/main" val="101810610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fld id="{B220D9A0-57EB-4102-97BC-858F94DB5D74}" type="datetime3">
              <a:rPr lang="en-US" smtClean="0">
                <a:solidFill>
                  <a:srgbClr val="000000"/>
                </a:solidFill>
              </a:rPr>
              <a:t>7 December 2017</a:t>
            </a:fld>
            <a:endParaRPr lang="de-DE">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r>
              <a:rPr lang="de-DE">
                <a:solidFill>
                  <a:srgbClr val="000000"/>
                </a:solidFill>
              </a:rPr>
              <a:t>© Jens Meiler</a:t>
            </a:r>
          </a:p>
        </p:txBody>
      </p:sp>
      <p:sp>
        <p:nvSpPr>
          <p:cNvPr id="7" name="Rectangle 6"/>
          <p:cNvSpPr>
            <a:spLocks noGrp="1" noChangeArrowheads="1"/>
          </p:cNvSpPr>
          <p:nvPr>
            <p:ph type="sldNum" sz="quarter" idx="12"/>
          </p:nvPr>
        </p:nvSpPr>
        <p:spPr>
          <a:ln/>
        </p:spPr>
        <p:txBody>
          <a:bodyPr/>
          <a:lstStyle>
            <a:lvl1pPr>
              <a:defRPr/>
            </a:lvl1pPr>
          </a:lstStyle>
          <a:p>
            <a:pPr>
              <a:defRPr/>
            </a:pPr>
            <a:fld id="{1D3FBF90-7B5A-4913-98F4-7966B46999C7}" type="slidenum">
              <a:rPr lang="de-DE">
                <a:solidFill>
                  <a:srgbClr val="000000"/>
                </a:solidFill>
              </a:rPr>
              <a:pPr>
                <a:defRPr/>
              </a:pPr>
              <a:t>‹#›</a:t>
            </a:fld>
            <a:endParaRPr lang="de-DE">
              <a:solidFill>
                <a:srgbClr val="000000"/>
              </a:solidFill>
            </a:endParaRPr>
          </a:p>
        </p:txBody>
      </p:sp>
    </p:spTree>
    <p:extLst>
      <p:ext uri="{BB962C8B-B14F-4D97-AF65-F5344CB8AC3E}">
        <p14:creationId xmlns:p14="http://schemas.microsoft.com/office/powerpoint/2010/main" val="4392299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fld id="{63152C69-2A08-48D0-BE7B-EA0F534447CC}" type="datetime3">
              <a:rPr lang="en-US" smtClean="0">
                <a:solidFill>
                  <a:srgbClr val="000000"/>
                </a:solidFill>
              </a:rPr>
              <a:t>7 December 2017</a:t>
            </a:fld>
            <a:endParaRPr lang="de-DE">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r>
              <a:rPr lang="de-DE">
                <a:solidFill>
                  <a:srgbClr val="000000"/>
                </a:solidFill>
              </a:rPr>
              <a:t>© Jens Meiler</a:t>
            </a:r>
          </a:p>
        </p:txBody>
      </p:sp>
      <p:sp>
        <p:nvSpPr>
          <p:cNvPr id="6" name="Rectangle 6"/>
          <p:cNvSpPr>
            <a:spLocks noGrp="1" noChangeArrowheads="1"/>
          </p:cNvSpPr>
          <p:nvPr>
            <p:ph type="sldNum" sz="quarter" idx="12"/>
          </p:nvPr>
        </p:nvSpPr>
        <p:spPr>
          <a:ln/>
        </p:spPr>
        <p:txBody>
          <a:bodyPr/>
          <a:lstStyle>
            <a:lvl1pPr>
              <a:defRPr/>
            </a:lvl1pPr>
          </a:lstStyle>
          <a:p>
            <a:pPr>
              <a:defRPr/>
            </a:pPr>
            <a:fld id="{8FA35BEB-287A-42BC-B46A-43477D0A2EDD}" type="slidenum">
              <a:rPr lang="de-DE">
                <a:solidFill>
                  <a:srgbClr val="000000"/>
                </a:solidFill>
              </a:rPr>
              <a:pPr>
                <a:defRPr/>
              </a:pPr>
              <a:t>‹#›</a:t>
            </a:fld>
            <a:endParaRPr lang="de-DE">
              <a:solidFill>
                <a:srgbClr val="000000"/>
              </a:solidFill>
            </a:endParaRPr>
          </a:p>
        </p:txBody>
      </p:sp>
    </p:spTree>
    <p:extLst>
      <p:ext uri="{BB962C8B-B14F-4D97-AF65-F5344CB8AC3E}">
        <p14:creationId xmlns:p14="http://schemas.microsoft.com/office/powerpoint/2010/main" val="280674641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81800" y="152400"/>
            <a:ext cx="2209800" cy="61722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52400" y="152400"/>
            <a:ext cx="6477000" cy="61722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fld id="{6F453B8E-000A-4F31-B260-83E106742FC6}" type="datetime3">
              <a:rPr lang="en-US" smtClean="0">
                <a:solidFill>
                  <a:srgbClr val="000000"/>
                </a:solidFill>
              </a:rPr>
              <a:t>7 December 2017</a:t>
            </a:fld>
            <a:endParaRPr lang="de-DE">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r>
              <a:rPr lang="de-DE">
                <a:solidFill>
                  <a:srgbClr val="000000"/>
                </a:solidFill>
              </a:rPr>
              <a:t>© Jens Meiler</a:t>
            </a:r>
          </a:p>
        </p:txBody>
      </p:sp>
      <p:sp>
        <p:nvSpPr>
          <p:cNvPr id="6" name="Rectangle 6"/>
          <p:cNvSpPr>
            <a:spLocks noGrp="1" noChangeArrowheads="1"/>
          </p:cNvSpPr>
          <p:nvPr>
            <p:ph type="sldNum" sz="quarter" idx="12"/>
          </p:nvPr>
        </p:nvSpPr>
        <p:spPr>
          <a:ln/>
        </p:spPr>
        <p:txBody>
          <a:bodyPr/>
          <a:lstStyle>
            <a:lvl1pPr>
              <a:defRPr/>
            </a:lvl1pPr>
          </a:lstStyle>
          <a:p>
            <a:pPr>
              <a:defRPr/>
            </a:pPr>
            <a:fld id="{8FD2CEA4-87ED-4441-B27B-51EBC9174839}" type="slidenum">
              <a:rPr lang="de-DE">
                <a:solidFill>
                  <a:srgbClr val="000000"/>
                </a:solidFill>
              </a:rPr>
              <a:pPr>
                <a:defRPr/>
              </a:pPr>
              <a:t>‹#›</a:t>
            </a:fld>
            <a:endParaRPr lang="de-DE">
              <a:solidFill>
                <a:srgbClr val="000000"/>
              </a:solidFill>
            </a:endParaRPr>
          </a:p>
        </p:txBody>
      </p:sp>
    </p:spTree>
    <p:extLst>
      <p:ext uri="{BB962C8B-B14F-4D97-AF65-F5344CB8AC3E}">
        <p14:creationId xmlns:p14="http://schemas.microsoft.com/office/powerpoint/2010/main" val="308787221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16" descr="vu02b"/>
          <p:cNvPicPr>
            <a:picLocks noChangeAspect="1" noChangeArrowheads="1"/>
          </p:cNvPicPr>
          <p:nvPr userDrawn="1"/>
        </p:nvPicPr>
        <p:blipFill>
          <a:blip r:embed="rId2" cstate="print"/>
          <a:srcRect/>
          <a:stretch>
            <a:fillRect/>
          </a:stretch>
        </p:blipFill>
        <p:spPr bwMode="auto">
          <a:xfrm>
            <a:off x="1447800" y="4387850"/>
            <a:ext cx="6197600" cy="1508125"/>
          </a:xfrm>
          <a:prstGeom prst="rect">
            <a:avLst/>
          </a:prstGeom>
          <a:noFill/>
          <a:ln w="9525">
            <a:noFill/>
            <a:miter lim="800000"/>
            <a:headEnd/>
            <a:tailEnd/>
          </a:ln>
        </p:spPr>
      </p:pic>
      <p:sp>
        <p:nvSpPr>
          <p:cNvPr id="5" name="Text Box 17"/>
          <p:cNvSpPr txBox="1">
            <a:spLocks noChangeArrowheads="1"/>
          </p:cNvSpPr>
          <p:nvPr userDrawn="1"/>
        </p:nvSpPr>
        <p:spPr bwMode="auto">
          <a:xfrm>
            <a:off x="1371600" y="5530850"/>
            <a:ext cx="6400800" cy="923330"/>
          </a:xfrm>
          <a:prstGeom prst="rect">
            <a:avLst/>
          </a:prstGeom>
          <a:noFill/>
          <a:ln w="9525">
            <a:noFill/>
            <a:miter lim="800000"/>
            <a:headEnd/>
            <a:tailEnd/>
          </a:ln>
          <a:effectLst/>
        </p:spPr>
        <p:txBody>
          <a:bodyPr wrap="square">
            <a:spAutoFit/>
          </a:bodyPr>
          <a:lstStyle/>
          <a:p>
            <a:pPr algn="ctr" fontAlgn="base">
              <a:spcBef>
                <a:spcPct val="0"/>
              </a:spcBef>
              <a:spcAft>
                <a:spcPct val="0"/>
              </a:spcAft>
              <a:defRPr/>
            </a:pPr>
            <a:r>
              <a:rPr lang="en-US" dirty="0">
                <a:solidFill>
                  <a:srgbClr val="000000"/>
                </a:solidFill>
                <a:latin typeface="Verdana" pitchFamily="34" charset="0"/>
              </a:rPr>
              <a:t>Center for Structural Biology</a:t>
            </a:r>
          </a:p>
          <a:p>
            <a:pPr algn="ctr" fontAlgn="base">
              <a:spcBef>
                <a:spcPct val="0"/>
              </a:spcBef>
              <a:spcAft>
                <a:spcPct val="0"/>
              </a:spcAft>
              <a:defRPr/>
            </a:pPr>
            <a:r>
              <a:rPr lang="en-US" dirty="0">
                <a:solidFill>
                  <a:srgbClr val="000000"/>
                </a:solidFill>
                <a:latin typeface="Verdana" pitchFamily="34" charset="0"/>
              </a:rPr>
              <a:t>Departments of Chemistry, Pharmacology, and Biomedical Informatics</a:t>
            </a:r>
          </a:p>
        </p:txBody>
      </p:sp>
      <p:sp>
        <p:nvSpPr>
          <p:cNvPr id="701442" name="Rectangle 2"/>
          <p:cNvSpPr>
            <a:spLocks noGrp="1" noChangeArrowheads="1"/>
          </p:cNvSpPr>
          <p:nvPr>
            <p:ph type="ctrTitle"/>
          </p:nvPr>
        </p:nvSpPr>
        <p:spPr>
          <a:xfrm>
            <a:off x="685800" y="762000"/>
            <a:ext cx="7772400" cy="2838450"/>
          </a:xfrm>
          <a:solidFill>
            <a:srgbClr val="99CCFF"/>
          </a:solidFill>
          <a:ln w="38100">
            <a:solidFill>
              <a:schemeClr val="accent2"/>
            </a:solidFill>
          </a:ln>
        </p:spPr>
        <p:txBody>
          <a:bodyPr/>
          <a:lstStyle>
            <a:lvl1pPr algn="ctr">
              <a:defRPr/>
            </a:lvl1pPr>
          </a:lstStyle>
          <a:p>
            <a:r>
              <a:rPr lang="en-US"/>
              <a:t>Click to edit Master title style</a:t>
            </a:r>
          </a:p>
        </p:txBody>
      </p:sp>
      <p:sp>
        <p:nvSpPr>
          <p:cNvPr id="701443" name="Rectangle 3"/>
          <p:cNvSpPr>
            <a:spLocks noGrp="1" noChangeArrowheads="1"/>
          </p:cNvSpPr>
          <p:nvPr>
            <p:ph type="subTitle" idx="1"/>
          </p:nvPr>
        </p:nvSpPr>
        <p:spPr>
          <a:xfrm>
            <a:off x="1371600" y="4235450"/>
            <a:ext cx="6400800" cy="457200"/>
          </a:xfrm>
          <a:solidFill>
            <a:schemeClr val="bg1"/>
          </a:solidFill>
        </p:spPr>
        <p:txBody>
          <a:bodyPr/>
          <a:lstStyle>
            <a:lvl1pPr marL="0" indent="0" algn="ctr">
              <a:buFont typeface="Wingdings" pitchFamily="2" charset="2"/>
              <a:buNone/>
              <a:defRPr>
                <a:solidFill>
                  <a:schemeClr val="tx1"/>
                </a:solidFill>
              </a:defRPr>
            </a:lvl1pPr>
          </a:lstStyle>
          <a:p>
            <a:r>
              <a:rPr lang="en-US"/>
              <a:t>Jens Meiler</a:t>
            </a:r>
          </a:p>
        </p:txBody>
      </p:sp>
    </p:spTree>
    <p:extLst>
      <p:ext uri="{BB962C8B-B14F-4D97-AF65-F5344CB8AC3E}">
        <p14:creationId xmlns:p14="http://schemas.microsoft.com/office/powerpoint/2010/main" val="289879774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fld id="{56BF6C4F-ED92-4C8D-B348-5498177544D8}" type="datetime3">
              <a:rPr lang="en-US" smtClean="0">
                <a:solidFill>
                  <a:srgbClr val="000000"/>
                </a:solidFill>
              </a:rPr>
              <a:t>7 December 2017</a:t>
            </a:fld>
            <a:endParaRPr lang="de-DE">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r>
              <a:rPr lang="de-DE">
                <a:solidFill>
                  <a:srgbClr val="000000"/>
                </a:solidFill>
              </a:rPr>
              <a:t>© Jens Meiler</a:t>
            </a:r>
          </a:p>
        </p:txBody>
      </p:sp>
      <p:sp>
        <p:nvSpPr>
          <p:cNvPr id="6" name="Rectangle 6"/>
          <p:cNvSpPr>
            <a:spLocks noGrp="1" noChangeArrowheads="1"/>
          </p:cNvSpPr>
          <p:nvPr>
            <p:ph type="sldNum" sz="quarter" idx="12"/>
          </p:nvPr>
        </p:nvSpPr>
        <p:spPr>
          <a:ln/>
        </p:spPr>
        <p:txBody>
          <a:bodyPr/>
          <a:lstStyle>
            <a:lvl1pPr>
              <a:defRPr/>
            </a:lvl1pPr>
          </a:lstStyle>
          <a:p>
            <a:pPr>
              <a:defRPr/>
            </a:pPr>
            <a:fld id="{7BEF31C8-9D61-4077-8E31-AEC6BE150582}" type="slidenum">
              <a:rPr lang="de-DE">
                <a:solidFill>
                  <a:srgbClr val="000000"/>
                </a:solidFill>
              </a:rPr>
              <a:pPr>
                <a:defRPr/>
              </a:pPr>
              <a:t>‹#›</a:t>
            </a:fld>
            <a:endParaRPr lang="de-DE">
              <a:solidFill>
                <a:srgbClr val="000000"/>
              </a:solidFill>
            </a:endParaRPr>
          </a:p>
        </p:txBody>
      </p:sp>
    </p:spTree>
    <p:extLst>
      <p:ext uri="{BB962C8B-B14F-4D97-AF65-F5344CB8AC3E}">
        <p14:creationId xmlns:p14="http://schemas.microsoft.com/office/powerpoint/2010/main" val="327755124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fld id="{AD6F76D9-20DE-4771-A4FD-3FCE1AFF83DF}" type="datetime3">
              <a:rPr lang="en-US" smtClean="0">
                <a:solidFill>
                  <a:srgbClr val="000000"/>
                </a:solidFill>
              </a:rPr>
              <a:t>7 December 2017</a:t>
            </a:fld>
            <a:endParaRPr lang="de-DE">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r>
              <a:rPr lang="de-DE">
                <a:solidFill>
                  <a:srgbClr val="000000"/>
                </a:solidFill>
              </a:rPr>
              <a:t>© Jens Meiler</a:t>
            </a:r>
          </a:p>
        </p:txBody>
      </p:sp>
      <p:sp>
        <p:nvSpPr>
          <p:cNvPr id="6" name="Rectangle 6"/>
          <p:cNvSpPr>
            <a:spLocks noGrp="1" noChangeArrowheads="1"/>
          </p:cNvSpPr>
          <p:nvPr>
            <p:ph type="sldNum" sz="quarter" idx="12"/>
          </p:nvPr>
        </p:nvSpPr>
        <p:spPr>
          <a:ln/>
        </p:spPr>
        <p:txBody>
          <a:bodyPr/>
          <a:lstStyle>
            <a:lvl1pPr>
              <a:defRPr/>
            </a:lvl1pPr>
          </a:lstStyle>
          <a:p>
            <a:pPr>
              <a:defRPr/>
            </a:pPr>
            <a:fld id="{A0DD3683-4CA1-41E7-B8BC-D4275D78C057}" type="slidenum">
              <a:rPr lang="de-DE">
                <a:solidFill>
                  <a:srgbClr val="000000"/>
                </a:solidFill>
              </a:rPr>
              <a:pPr>
                <a:defRPr/>
              </a:pPr>
              <a:t>‹#›</a:t>
            </a:fld>
            <a:endParaRPr lang="de-DE">
              <a:solidFill>
                <a:srgbClr val="000000"/>
              </a:solidFill>
            </a:endParaRPr>
          </a:p>
        </p:txBody>
      </p:sp>
    </p:spTree>
    <p:extLst>
      <p:ext uri="{BB962C8B-B14F-4D97-AF65-F5344CB8AC3E}">
        <p14:creationId xmlns:p14="http://schemas.microsoft.com/office/powerpoint/2010/main" val="396705566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52400" y="1524000"/>
            <a:ext cx="43434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524000"/>
            <a:ext cx="43434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fld id="{38343D11-84E4-4341-B687-B4A4AEC8C3A7}" type="datetime3">
              <a:rPr lang="en-US" smtClean="0">
                <a:solidFill>
                  <a:srgbClr val="000000"/>
                </a:solidFill>
              </a:rPr>
              <a:t>7 December 2017</a:t>
            </a:fld>
            <a:endParaRPr lang="de-DE">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r>
              <a:rPr lang="de-DE">
                <a:solidFill>
                  <a:srgbClr val="000000"/>
                </a:solidFill>
              </a:rPr>
              <a:t>© Jens Meiler</a:t>
            </a:r>
          </a:p>
        </p:txBody>
      </p:sp>
      <p:sp>
        <p:nvSpPr>
          <p:cNvPr id="7" name="Rectangle 6"/>
          <p:cNvSpPr>
            <a:spLocks noGrp="1" noChangeArrowheads="1"/>
          </p:cNvSpPr>
          <p:nvPr>
            <p:ph type="sldNum" sz="quarter" idx="12"/>
          </p:nvPr>
        </p:nvSpPr>
        <p:spPr>
          <a:ln/>
        </p:spPr>
        <p:txBody>
          <a:bodyPr/>
          <a:lstStyle>
            <a:lvl1pPr>
              <a:defRPr/>
            </a:lvl1pPr>
          </a:lstStyle>
          <a:p>
            <a:pPr>
              <a:defRPr/>
            </a:pPr>
            <a:fld id="{884FCA5F-5763-4D8A-9FFE-61B26EB1A61C}" type="slidenum">
              <a:rPr lang="de-DE">
                <a:solidFill>
                  <a:srgbClr val="000000"/>
                </a:solidFill>
              </a:rPr>
              <a:pPr>
                <a:defRPr/>
              </a:pPr>
              <a:t>‹#›</a:t>
            </a:fld>
            <a:endParaRPr lang="de-DE">
              <a:solidFill>
                <a:srgbClr val="000000"/>
              </a:solidFill>
            </a:endParaRPr>
          </a:p>
        </p:txBody>
      </p:sp>
    </p:spTree>
    <p:extLst>
      <p:ext uri="{BB962C8B-B14F-4D97-AF65-F5344CB8AC3E}">
        <p14:creationId xmlns:p14="http://schemas.microsoft.com/office/powerpoint/2010/main" val="156593802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fld id="{50C455C0-1155-4756-9D0E-A5DB39D2E95A}" type="datetime3">
              <a:rPr lang="en-US" smtClean="0">
                <a:solidFill>
                  <a:srgbClr val="000000"/>
                </a:solidFill>
              </a:rPr>
              <a:t>7 December 2017</a:t>
            </a:fld>
            <a:endParaRPr lang="de-DE">
              <a:solidFill>
                <a:srgbClr val="000000"/>
              </a:solidFill>
            </a:endParaRPr>
          </a:p>
        </p:txBody>
      </p:sp>
      <p:sp>
        <p:nvSpPr>
          <p:cNvPr id="8" name="Rectangle 5"/>
          <p:cNvSpPr>
            <a:spLocks noGrp="1" noChangeArrowheads="1"/>
          </p:cNvSpPr>
          <p:nvPr>
            <p:ph type="ftr" sz="quarter" idx="11"/>
          </p:nvPr>
        </p:nvSpPr>
        <p:spPr>
          <a:ln/>
        </p:spPr>
        <p:txBody>
          <a:bodyPr/>
          <a:lstStyle>
            <a:lvl1pPr>
              <a:defRPr/>
            </a:lvl1pPr>
          </a:lstStyle>
          <a:p>
            <a:pPr>
              <a:defRPr/>
            </a:pPr>
            <a:r>
              <a:rPr lang="de-DE">
                <a:solidFill>
                  <a:srgbClr val="000000"/>
                </a:solidFill>
              </a:rPr>
              <a:t>© Jens Meiler</a:t>
            </a:r>
          </a:p>
        </p:txBody>
      </p:sp>
      <p:sp>
        <p:nvSpPr>
          <p:cNvPr id="9" name="Rectangle 6"/>
          <p:cNvSpPr>
            <a:spLocks noGrp="1" noChangeArrowheads="1"/>
          </p:cNvSpPr>
          <p:nvPr>
            <p:ph type="sldNum" sz="quarter" idx="12"/>
          </p:nvPr>
        </p:nvSpPr>
        <p:spPr>
          <a:ln/>
        </p:spPr>
        <p:txBody>
          <a:bodyPr/>
          <a:lstStyle>
            <a:lvl1pPr>
              <a:defRPr/>
            </a:lvl1pPr>
          </a:lstStyle>
          <a:p>
            <a:pPr>
              <a:defRPr/>
            </a:pPr>
            <a:fld id="{97685174-AA5F-491A-BC72-BB8DDB8EC6BC}" type="slidenum">
              <a:rPr lang="de-DE">
                <a:solidFill>
                  <a:srgbClr val="000000"/>
                </a:solidFill>
              </a:rPr>
              <a:pPr>
                <a:defRPr/>
              </a:pPr>
              <a:t>‹#›</a:t>
            </a:fld>
            <a:endParaRPr lang="de-DE">
              <a:solidFill>
                <a:srgbClr val="000000"/>
              </a:solidFill>
            </a:endParaRPr>
          </a:p>
        </p:txBody>
      </p:sp>
    </p:spTree>
    <p:extLst>
      <p:ext uri="{BB962C8B-B14F-4D97-AF65-F5344CB8AC3E}">
        <p14:creationId xmlns:p14="http://schemas.microsoft.com/office/powerpoint/2010/main" val="27768263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8FFAB634-746A-4315-A9D7-A446069958FD}" type="datetime3">
              <a:rPr lang="en-US" smtClean="0"/>
              <a:t>7 December 2017</a:t>
            </a:fld>
            <a:endParaRPr lang="en-US"/>
          </a:p>
        </p:txBody>
      </p:sp>
      <p:sp>
        <p:nvSpPr>
          <p:cNvPr id="8" name="Footer Placeholder 7"/>
          <p:cNvSpPr>
            <a:spLocks noGrp="1"/>
          </p:cNvSpPr>
          <p:nvPr>
            <p:ph type="ftr" sz="quarter" idx="11"/>
          </p:nvPr>
        </p:nvSpPr>
        <p:spPr/>
        <p:txBody>
          <a:bodyPr/>
          <a:lstStyle/>
          <a:p>
            <a:r>
              <a:rPr lang="en-US" smtClean="0"/>
              <a:t>© Jens Meiler</a:t>
            </a:r>
            <a:endParaRPr lang="en-US"/>
          </a:p>
        </p:txBody>
      </p:sp>
      <p:sp>
        <p:nvSpPr>
          <p:cNvPr id="9" name="Slide Number Placeholder 8"/>
          <p:cNvSpPr>
            <a:spLocks noGrp="1"/>
          </p:cNvSpPr>
          <p:nvPr>
            <p:ph type="sldNum" sz="quarter" idx="12"/>
          </p:nvPr>
        </p:nvSpPr>
        <p:spPr/>
        <p:txBody>
          <a:bodyPr/>
          <a:lstStyle/>
          <a:p>
            <a:fld id="{4B32B2BB-DF73-4211-BA18-81420A58DB13}" type="slidenum">
              <a:rPr lang="en-US" smtClean="0"/>
              <a:t>‹#›</a:t>
            </a:fld>
            <a:endParaRPr lang="en-US"/>
          </a:p>
        </p:txBody>
      </p:sp>
    </p:spTree>
    <p:extLst>
      <p:ext uri="{BB962C8B-B14F-4D97-AF65-F5344CB8AC3E}">
        <p14:creationId xmlns:p14="http://schemas.microsoft.com/office/powerpoint/2010/main" val="243133359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fld id="{B0807BFB-1D95-4E94-9FD6-75683725FEBC}" type="datetime3">
              <a:rPr lang="en-US" smtClean="0">
                <a:solidFill>
                  <a:srgbClr val="000000"/>
                </a:solidFill>
              </a:rPr>
              <a:t>7 December 2017</a:t>
            </a:fld>
            <a:endParaRPr lang="de-DE">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r>
              <a:rPr lang="de-DE">
                <a:solidFill>
                  <a:srgbClr val="000000"/>
                </a:solidFill>
              </a:rPr>
              <a:t>© Jens Meiler</a:t>
            </a:r>
          </a:p>
        </p:txBody>
      </p:sp>
      <p:sp>
        <p:nvSpPr>
          <p:cNvPr id="5" name="Rectangle 6"/>
          <p:cNvSpPr>
            <a:spLocks noGrp="1" noChangeArrowheads="1"/>
          </p:cNvSpPr>
          <p:nvPr>
            <p:ph type="sldNum" sz="quarter" idx="12"/>
          </p:nvPr>
        </p:nvSpPr>
        <p:spPr>
          <a:ln/>
        </p:spPr>
        <p:txBody>
          <a:bodyPr/>
          <a:lstStyle>
            <a:lvl1pPr>
              <a:defRPr/>
            </a:lvl1pPr>
          </a:lstStyle>
          <a:p>
            <a:pPr>
              <a:defRPr/>
            </a:pPr>
            <a:fld id="{D924EE49-00AD-4844-B3F3-35A41D0C345D}" type="slidenum">
              <a:rPr lang="de-DE">
                <a:solidFill>
                  <a:srgbClr val="000000"/>
                </a:solidFill>
              </a:rPr>
              <a:pPr>
                <a:defRPr/>
              </a:pPr>
              <a:t>‹#›</a:t>
            </a:fld>
            <a:endParaRPr lang="de-DE">
              <a:solidFill>
                <a:srgbClr val="000000"/>
              </a:solidFill>
            </a:endParaRPr>
          </a:p>
        </p:txBody>
      </p:sp>
    </p:spTree>
    <p:extLst>
      <p:ext uri="{BB962C8B-B14F-4D97-AF65-F5344CB8AC3E}">
        <p14:creationId xmlns:p14="http://schemas.microsoft.com/office/powerpoint/2010/main" val="355445938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fld id="{51EFF41D-211F-45C7-B775-B418CEF540F9}" type="datetime3">
              <a:rPr lang="en-US" smtClean="0">
                <a:solidFill>
                  <a:srgbClr val="000000"/>
                </a:solidFill>
              </a:rPr>
              <a:t>7 December 2017</a:t>
            </a:fld>
            <a:endParaRPr lang="de-DE">
              <a:solidFill>
                <a:srgbClr val="000000"/>
              </a:solidFill>
            </a:endParaRPr>
          </a:p>
        </p:txBody>
      </p:sp>
      <p:sp>
        <p:nvSpPr>
          <p:cNvPr id="3" name="Rectangle 5"/>
          <p:cNvSpPr>
            <a:spLocks noGrp="1" noChangeArrowheads="1"/>
          </p:cNvSpPr>
          <p:nvPr>
            <p:ph type="ftr" sz="quarter" idx="11"/>
          </p:nvPr>
        </p:nvSpPr>
        <p:spPr>
          <a:ln/>
        </p:spPr>
        <p:txBody>
          <a:bodyPr/>
          <a:lstStyle>
            <a:lvl1pPr>
              <a:defRPr/>
            </a:lvl1pPr>
          </a:lstStyle>
          <a:p>
            <a:pPr>
              <a:defRPr/>
            </a:pPr>
            <a:r>
              <a:rPr lang="de-DE">
                <a:solidFill>
                  <a:srgbClr val="000000"/>
                </a:solidFill>
              </a:rPr>
              <a:t>© Jens Meiler</a:t>
            </a:r>
          </a:p>
        </p:txBody>
      </p:sp>
      <p:sp>
        <p:nvSpPr>
          <p:cNvPr id="4" name="Rectangle 6"/>
          <p:cNvSpPr>
            <a:spLocks noGrp="1" noChangeArrowheads="1"/>
          </p:cNvSpPr>
          <p:nvPr>
            <p:ph type="sldNum" sz="quarter" idx="12"/>
          </p:nvPr>
        </p:nvSpPr>
        <p:spPr>
          <a:ln/>
        </p:spPr>
        <p:txBody>
          <a:bodyPr/>
          <a:lstStyle>
            <a:lvl1pPr>
              <a:defRPr/>
            </a:lvl1pPr>
          </a:lstStyle>
          <a:p>
            <a:pPr>
              <a:defRPr/>
            </a:pPr>
            <a:fld id="{AB89F07B-4C08-477C-BF24-250714A92263}" type="slidenum">
              <a:rPr lang="de-DE">
                <a:solidFill>
                  <a:srgbClr val="000000"/>
                </a:solidFill>
              </a:rPr>
              <a:pPr>
                <a:defRPr/>
              </a:pPr>
              <a:t>‹#›</a:t>
            </a:fld>
            <a:endParaRPr lang="de-DE">
              <a:solidFill>
                <a:srgbClr val="000000"/>
              </a:solidFill>
            </a:endParaRPr>
          </a:p>
        </p:txBody>
      </p:sp>
    </p:spTree>
    <p:extLst>
      <p:ext uri="{BB962C8B-B14F-4D97-AF65-F5344CB8AC3E}">
        <p14:creationId xmlns:p14="http://schemas.microsoft.com/office/powerpoint/2010/main" val="372177711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fld id="{F1BFD95F-A700-4A49-89B4-1A9F33FCC597}" type="datetime3">
              <a:rPr lang="en-US" smtClean="0">
                <a:solidFill>
                  <a:srgbClr val="000000"/>
                </a:solidFill>
              </a:rPr>
              <a:t>7 December 2017</a:t>
            </a:fld>
            <a:endParaRPr lang="de-DE">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r>
              <a:rPr lang="de-DE">
                <a:solidFill>
                  <a:srgbClr val="000000"/>
                </a:solidFill>
              </a:rPr>
              <a:t>© Jens Meiler</a:t>
            </a:r>
          </a:p>
        </p:txBody>
      </p:sp>
      <p:sp>
        <p:nvSpPr>
          <p:cNvPr id="7" name="Rectangle 6"/>
          <p:cNvSpPr>
            <a:spLocks noGrp="1" noChangeArrowheads="1"/>
          </p:cNvSpPr>
          <p:nvPr>
            <p:ph type="sldNum" sz="quarter" idx="12"/>
          </p:nvPr>
        </p:nvSpPr>
        <p:spPr>
          <a:ln/>
        </p:spPr>
        <p:txBody>
          <a:bodyPr/>
          <a:lstStyle>
            <a:lvl1pPr>
              <a:defRPr/>
            </a:lvl1pPr>
          </a:lstStyle>
          <a:p>
            <a:pPr>
              <a:defRPr/>
            </a:pPr>
            <a:fld id="{040739AD-1A46-4425-875E-32078429F934}" type="slidenum">
              <a:rPr lang="de-DE">
                <a:solidFill>
                  <a:srgbClr val="000000"/>
                </a:solidFill>
              </a:rPr>
              <a:pPr>
                <a:defRPr/>
              </a:pPr>
              <a:t>‹#›</a:t>
            </a:fld>
            <a:endParaRPr lang="de-DE">
              <a:solidFill>
                <a:srgbClr val="000000"/>
              </a:solidFill>
            </a:endParaRPr>
          </a:p>
        </p:txBody>
      </p:sp>
    </p:spTree>
    <p:extLst>
      <p:ext uri="{BB962C8B-B14F-4D97-AF65-F5344CB8AC3E}">
        <p14:creationId xmlns:p14="http://schemas.microsoft.com/office/powerpoint/2010/main" val="391506059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fld id="{FFCA7298-5C23-4183-80DF-1211BC6310D7}" type="datetime3">
              <a:rPr lang="en-US" smtClean="0">
                <a:solidFill>
                  <a:srgbClr val="000000"/>
                </a:solidFill>
              </a:rPr>
              <a:t>7 December 2017</a:t>
            </a:fld>
            <a:endParaRPr lang="de-DE">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r>
              <a:rPr lang="de-DE">
                <a:solidFill>
                  <a:srgbClr val="000000"/>
                </a:solidFill>
              </a:rPr>
              <a:t>© Jens Meiler</a:t>
            </a:r>
          </a:p>
        </p:txBody>
      </p:sp>
      <p:sp>
        <p:nvSpPr>
          <p:cNvPr id="7" name="Rectangle 6"/>
          <p:cNvSpPr>
            <a:spLocks noGrp="1" noChangeArrowheads="1"/>
          </p:cNvSpPr>
          <p:nvPr>
            <p:ph type="sldNum" sz="quarter" idx="12"/>
          </p:nvPr>
        </p:nvSpPr>
        <p:spPr>
          <a:ln/>
        </p:spPr>
        <p:txBody>
          <a:bodyPr/>
          <a:lstStyle>
            <a:lvl1pPr>
              <a:defRPr/>
            </a:lvl1pPr>
          </a:lstStyle>
          <a:p>
            <a:pPr>
              <a:defRPr/>
            </a:pPr>
            <a:fld id="{1D3FBF90-7B5A-4913-98F4-7966B46999C7}" type="slidenum">
              <a:rPr lang="de-DE">
                <a:solidFill>
                  <a:srgbClr val="000000"/>
                </a:solidFill>
              </a:rPr>
              <a:pPr>
                <a:defRPr/>
              </a:pPr>
              <a:t>‹#›</a:t>
            </a:fld>
            <a:endParaRPr lang="de-DE">
              <a:solidFill>
                <a:srgbClr val="000000"/>
              </a:solidFill>
            </a:endParaRPr>
          </a:p>
        </p:txBody>
      </p:sp>
    </p:spTree>
    <p:extLst>
      <p:ext uri="{BB962C8B-B14F-4D97-AF65-F5344CB8AC3E}">
        <p14:creationId xmlns:p14="http://schemas.microsoft.com/office/powerpoint/2010/main" val="2404497026"/>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fld id="{F6F671A7-FE2F-472E-BF9D-809800E63B47}" type="datetime3">
              <a:rPr lang="en-US" smtClean="0">
                <a:solidFill>
                  <a:srgbClr val="000000"/>
                </a:solidFill>
              </a:rPr>
              <a:t>7 December 2017</a:t>
            </a:fld>
            <a:endParaRPr lang="de-DE">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r>
              <a:rPr lang="de-DE">
                <a:solidFill>
                  <a:srgbClr val="000000"/>
                </a:solidFill>
              </a:rPr>
              <a:t>© Jens Meiler</a:t>
            </a:r>
          </a:p>
        </p:txBody>
      </p:sp>
      <p:sp>
        <p:nvSpPr>
          <p:cNvPr id="6" name="Rectangle 6"/>
          <p:cNvSpPr>
            <a:spLocks noGrp="1" noChangeArrowheads="1"/>
          </p:cNvSpPr>
          <p:nvPr>
            <p:ph type="sldNum" sz="quarter" idx="12"/>
          </p:nvPr>
        </p:nvSpPr>
        <p:spPr>
          <a:ln/>
        </p:spPr>
        <p:txBody>
          <a:bodyPr/>
          <a:lstStyle>
            <a:lvl1pPr>
              <a:defRPr/>
            </a:lvl1pPr>
          </a:lstStyle>
          <a:p>
            <a:pPr>
              <a:defRPr/>
            </a:pPr>
            <a:fld id="{8FA35BEB-287A-42BC-B46A-43477D0A2EDD}" type="slidenum">
              <a:rPr lang="de-DE">
                <a:solidFill>
                  <a:srgbClr val="000000"/>
                </a:solidFill>
              </a:rPr>
              <a:pPr>
                <a:defRPr/>
              </a:pPr>
              <a:t>‹#›</a:t>
            </a:fld>
            <a:endParaRPr lang="de-DE">
              <a:solidFill>
                <a:srgbClr val="000000"/>
              </a:solidFill>
            </a:endParaRPr>
          </a:p>
        </p:txBody>
      </p:sp>
    </p:spTree>
    <p:extLst>
      <p:ext uri="{BB962C8B-B14F-4D97-AF65-F5344CB8AC3E}">
        <p14:creationId xmlns:p14="http://schemas.microsoft.com/office/powerpoint/2010/main" val="234994414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81800" y="152400"/>
            <a:ext cx="2209800" cy="61722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52400" y="152400"/>
            <a:ext cx="6477000" cy="61722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fld id="{BBE232DE-EBD7-4150-AD87-9F831E092A55}" type="datetime3">
              <a:rPr lang="en-US" smtClean="0">
                <a:solidFill>
                  <a:srgbClr val="000000"/>
                </a:solidFill>
              </a:rPr>
              <a:t>7 December 2017</a:t>
            </a:fld>
            <a:endParaRPr lang="de-DE">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r>
              <a:rPr lang="de-DE">
                <a:solidFill>
                  <a:srgbClr val="000000"/>
                </a:solidFill>
              </a:rPr>
              <a:t>© Jens Meiler</a:t>
            </a:r>
          </a:p>
        </p:txBody>
      </p:sp>
      <p:sp>
        <p:nvSpPr>
          <p:cNvPr id="6" name="Rectangle 6"/>
          <p:cNvSpPr>
            <a:spLocks noGrp="1" noChangeArrowheads="1"/>
          </p:cNvSpPr>
          <p:nvPr>
            <p:ph type="sldNum" sz="quarter" idx="12"/>
          </p:nvPr>
        </p:nvSpPr>
        <p:spPr>
          <a:ln/>
        </p:spPr>
        <p:txBody>
          <a:bodyPr/>
          <a:lstStyle>
            <a:lvl1pPr>
              <a:defRPr/>
            </a:lvl1pPr>
          </a:lstStyle>
          <a:p>
            <a:pPr>
              <a:defRPr/>
            </a:pPr>
            <a:fld id="{8FD2CEA4-87ED-4441-B27B-51EBC9174839}" type="slidenum">
              <a:rPr lang="de-DE">
                <a:solidFill>
                  <a:srgbClr val="000000"/>
                </a:solidFill>
              </a:rPr>
              <a:pPr>
                <a:defRPr/>
              </a:pPr>
              <a:t>‹#›</a:t>
            </a:fld>
            <a:endParaRPr lang="de-DE">
              <a:solidFill>
                <a:srgbClr val="000000"/>
              </a:solidFill>
            </a:endParaRPr>
          </a:p>
        </p:txBody>
      </p:sp>
    </p:spTree>
    <p:extLst>
      <p:ext uri="{BB962C8B-B14F-4D97-AF65-F5344CB8AC3E}">
        <p14:creationId xmlns:p14="http://schemas.microsoft.com/office/powerpoint/2010/main" val="166017290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16" descr="vu02b"/>
          <p:cNvPicPr>
            <a:picLocks noChangeAspect="1" noChangeArrowheads="1"/>
          </p:cNvPicPr>
          <p:nvPr userDrawn="1"/>
        </p:nvPicPr>
        <p:blipFill>
          <a:blip r:embed="rId2" cstate="print"/>
          <a:srcRect/>
          <a:stretch>
            <a:fillRect/>
          </a:stretch>
        </p:blipFill>
        <p:spPr bwMode="auto">
          <a:xfrm>
            <a:off x="1447800" y="4387850"/>
            <a:ext cx="6197600" cy="1508125"/>
          </a:xfrm>
          <a:prstGeom prst="rect">
            <a:avLst/>
          </a:prstGeom>
          <a:noFill/>
          <a:ln w="9525">
            <a:noFill/>
            <a:miter lim="800000"/>
            <a:headEnd/>
            <a:tailEnd/>
          </a:ln>
        </p:spPr>
      </p:pic>
      <p:sp>
        <p:nvSpPr>
          <p:cNvPr id="5" name="Text Box 17"/>
          <p:cNvSpPr txBox="1">
            <a:spLocks noChangeArrowheads="1"/>
          </p:cNvSpPr>
          <p:nvPr userDrawn="1"/>
        </p:nvSpPr>
        <p:spPr bwMode="auto">
          <a:xfrm>
            <a:off x="1371600" y="5530850"/>
            <a:ext cx="6400800" cy="923330"/>
          </a:xfrm>
          <a:prstGeom prst="rect">
            <a:avLst/>
          </a:prstGeom>
          <a:noFill/>
          <a:ln w="9525">
            <a:noFill/>
            <a:miter lim="800000"/>
            <a:headEnd/>
            <a:tailEnd/>
          </a:ln>
          <a:effectLst/>
        </p:spPr>
        <p:txBody>
          <a:bodyPr wrap="square">
            <a:spAutoFit/>
          </a:bodyPr>
          <a:lstStyle/>
          <a:p>
            <a:pPr algn="ctr" fontAlgn="base">
              <a:spcBef>
                <a:spcPct val="0"/>
              </a:spcBef>
              <a:spcAft>
                <a:spcPct val="0"/>
              </a:spcAft>
              <a:defRPr/>
            </a:pPr>
            <a:r>
              <a:rPr lang="en-US" dirty="0">
                <a:solidFill>
                  <a:srgbClr val="000000"/>
                </a:solidFill>
                <a:latin typeface="Verdana" pitchFamily="34" charset="0"/>
              </a:rPr>
              <a:t>Center for Structural Biology</a:t>
            </a:r>
          </a:p>
          <a:p>
            <a:pPr algn="ctr" fontAlgn="base">
              <a:spcBef>
                <a:spcPct val="0"/>
              </a:spcBef>
              <a:spcAft>
                <a:spcPct val="0"/>
              </a:spcAft>
              <a:defRPr/>
            </a:pPr>
            <a:r>
              <a:rPr lang="en-US" dirty="0">
                <a:solidFill>
                  <a:srgbClr val="000000"/>
                </a:solidFill>
                <a:latin typeface="Verdana" pitchFamily="34" charset="0"/>
              </a:rPr>
              <a:t>Departments of Chemistry, Pharmacology, and Biomedical Informatics</a:t>
            </a:r>
          </a:p>
        </p:txBody>
      </p:sp>
      <p:sp>
        <p:nvSpPr>
          <p:cNvPr id="701442" name="Rectangle 2"/>
          <p:cNvSpPr>
            <a:spLocks noGrp="1" noChangeArrowheads="1"/>
          </p:cNvSpPr>
          <p:nvPr>
            <p:ph type="ctrTitle"/>
          </p:nvPr>
        </p:nvSpPr>
        <p:spPr>
          <a:xfrm>
            <a:off x="685800" y="762000"/>
            <a:ext cx="7772400" cy="2838450"/>
          </a:xfrm>
          <a:solidFill>
            <a:srgbClr val="99CCFF"/>
          </a:solidFill>
          <a:ln w="38100">
            <a:solidFill>
              <a:schemeClr val="accent2"/>
            </a:solidFill>
          </a:ln>
        </p:spPr>
        <p:txBody>
          <a:bodyPr/>
          <a:lstStyle>
            <a:lvl1pPr algn="ctr">
              <a:defRPr/>
            </a:lvl1pPr>
          </a:lstStyle>
          <a:p>
            <a:r>
              <a:rPr lang="en-US"/>
              <a:t>Click to edit Master title style</a:t>
            </a:r>
          </a:p>
        </p:txBody>
      </p:sp>
      <p:sp>
        <p:nvSpPr>
          <p:cNvPr id="701443" name="Rectangle 3"/>
          <p:cNvSpPr>
            <a:spLocks noGrp="1" noChangeArrowheads="1"/>
          </p:cNvSpPr>
          <p:nvPr>
            <p:ph type="subTitle" idx="1"/>
          </p:nvPr>
        </p:nvSpPr>
        <p:spPr>
          <a:xfrm>
            <a:off x="1371600" y="4235450"/>
            <a:ext cx="6400800" cy="457200"/>
          </a:xfrm>
          <a:solidFill>
            <a:schemeClr val="bg1"/>
          </a:solidFill>
        </p:spPr>
        <p:txBody>
          <a:bodyPr/>
          <a:lstStyle>
            <a:lvl1pPr marL="0" indent="0" algn="ctr">
              <a:buFont typeface="Wingdings" pitchFamily="2" charset="2"/>
              <a:buNone/>
              <a:defRPr>
                <a:solidFill>
                  <a:schemeClr val="tx1"/>
                </a:solidFill>
              </a:defRPr>
            </a:lvl1pPr>
          </a:lstStyle>
          <a:p>
            <a:r>
              <a:rPr lang="en-US"/>
              <a:t>Jens Meiler</a:t>
            </a:r>
          </a:p>
        </p:txBody>
      </p:sp>
    </p:spTree>
    <p:extLst>
      <p:ext uri="{BB962C8B-B14F-4D97-AF65-F5344CB8AC3E}">
        <p14:creationId xmlns:p14="http://schemas.microsoft.com/office/powerpoint/2010/main" val="391700515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fld id="{B324A120-D3E1-4056-8BBA-AB860854AA88}" type="datetime3">
              <a:rPr lang="en-US" smtClean="0">
                <a:solidFill>
                  <a:srgbClr val="000000"/>
                </a:solidFill>
              </a:rPr>
              <a:t>7 December 2017</a:t>
            </a:fld>
            <a:endParaRPr lang="de-DE">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r>
              <a:rPr lang="de-DE">
                <a:solidFill>
                  <a:srgbClr val="000000"/>
                </a:solidFill>
              </a:rPr>
              <a:t>© Jens Meiler</a:t>
            </a:r>
          </a:p>
        </p:txBody>
      </p:sp>
      <p:sp>
        <p:nvSpPr>
          <p:cNvPr id="6" name="Rectangle 6"/>
          <p:cNvSpPr>
            <a:spLocks noGrp="1" noChangeArrowheads="1"/>
          </p:cNvSpPr>
          <p:nvPr>
            <p:ph type="sldNum" sz="quarter" idx="12"/>
          </p:nvPr>
        </p:nvSpPr>
        <p:spPr>
          <a:ln/>
        </p:spPr>
        <p:txBody>
          <a:bodyPr/>
          <a:lstStyle>
            <a:lvl1pPr>
              <a:defRPr/>
            </a:lvl1pPr>
          </a:lstStyle>
          <a:p>
            <a:pPr>
              <a:defRPr/>
            </a:pPr>
            <a:fld id="{7BEF31C8-9D61-4077-8E31-AEC6BE150582}" type="slidenum">
              <a:rPr lang="de-DE">
                <a:solidFill>
                  <a:srgbClr val="000000"/>
                </a:solidFill>
              </a:rPr>
              <a:pPr>
                <a:defRPr/>
              </a:pPr>
              <a:t>‹#›</a:t>
            </a:fld>
            <a:endParaRPr lang="de-DE">
              <a:solidFill>
                <a:srgbClr val="000000"/>
              </a:solidFill>
            </a:endParaRPr>
          </a:p>
        </p:txBody>
      </p:sp>
    </p:spTree>
    <p:extLst>
      <p:ext uri="{BB962C8B-B14F-4D97-AF65-F5344CB8AC3E}">
        <p14:creationId xmlns:p14="http://schemas.microsoft.com/office/powerpoint/2010/main" val="3489504826"/>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fld id="{FA94FB22-D1B7-4EC7-8C1D-BBDEDDC9F993}" type="datetime3">
              <a:rPr lang="en-US" smtClean="0">
                <a:solidFill>
                  <a:srgbClr val="000000"/>
                </a:solidFill>
              </a:rPr>
              <a:t>7 December 2017</a:t>
            </a:fld>
            <a:endParaRPr lang="de-DE">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r>
              <a:rPr lang="de-DE">
                <a:solidFill>
                  <a:srgbClr val="000000"/>
                </a:solidFill>
              </a:rPr>
              <a:t>© Jens Meiler</a:t>
            </a:r>
          </a:p>
        </p:txBody>
      </p:sp>
      <p:sp>
        <p:nvSpPr>
          <p:cNvPr id="6" name="Rectangle 6"/>
          <p:cNvSpPr>
            <a:spLocks noGrp="1" noChangeArrowheads="1"/>
          </p:cNvSpPr>
          <p:nvPr>
            <p:ph type="sldNum" sz="quarter" idx="12"/>
          </p:nvPr>
        </p:nvSpPr>
        <p:spPr>
          <a:ln/>
        </p:spPr>
        <p:txBody>
          <a:bodyPr/>
          <a:lstStyle>
            <a:lvl1pPr>
              <a:defRPr/>
            </a:lvl1pPr>
          </a:lstStyle>
          <a:p>
            <a:pPr>
              <a:defRPr/>
            </a:pPr>
            <a:fld id="{A0DD3683-4CA1-41E7-B8BC-D4275D78C057}" type="slidenum">
              <a:rPr lang="de-DE">
                <a:solidFill>
                  <a:srgbClr val="000000"/>
                </a:solidFill>
              </a:rPr>
              <a:pPr>
                <a:defRPr/>
              </a:pPr>
              <a:t>‹#›</a:t>
            </a:fld>
            <a:endParaRPr lang="de-DE">
              <a:solidFill>
                <a:srgbClr val="000000"/>
              </a:solidFill>
            </a:endParaRPr>
          </a:p>
        </p:txBody>
      </p:sp>
    </p:spTree>
    <p:extLst>
      <p:ext uri="{BB962C8B-B14F-4D97-AF65-F5344CB8AC3E}">
        <p14:creationId xmlns:p14="http://schemas.microsoft.com/office/powerpoint/2010/main" val="948606727"/>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52400" y="1524000"/>
            <a:ext cx="43434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524000"/>
            <a:ext cx="43434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fld id="{67A7FAD9-32D5-42FD-984D-BA6D844D34B5}" type="datetime3">
              <a:rPr lang="en-US" smtClean="0">
                <a:solidFill>
                  <a:srgbClr val="000000"/>
                </a:solidFill>
              </a:rPr>
              <a:t>7 December 2017</a:t>
            </a:fld>
            <a:endParaRPr lang="de-DE">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r>
              <a:rPr lang="de-DE">
                <a:solidFill>
                  <a:srgbClr val="000000"/>
                </a:solidFill>
              </a:rPr>
              <a:t>© Jens Meiler</a:t>
            </a:r>
          </a:p>
        </p:txBody>
      </p:sp>
      <p:sp>
        <p:nvSpPr>
          <p:cNvPr id="7" name="Rectangle 6"/>
          <p:cNvSpPr>
            <a:spLocks noGrp="1" noChangeArrowheads="1"/>
          </p:cNvSpPr>
          <p:nvPr>
            <p:ph type="sldNum" sz="quarter" idx="12"/>
          </p:nvPr>
        </p:nvSpPr>
        <p:spPr>
          <a:ln/>
        </p:spPr>
        <p:txBody>
          <a:bodyPr/>
          <a:lstStyle>
            <a:lvl1pPr>
              <a:defRPr/>
            </a:lvl1pPr>
          </a:lstStyle>
          <a:p>
            <a:pPr>
              <a:defRPr/>
            </a:pPr>
            <a:fld id="{884FCA5F-5763-4D8A-9FFE-61B26EB1A61C}" type="slidenum">
              <a:rPr lang="de-DE">
                <a:solidFill>
                  <a:srgbClr val="000000"/>
                </a:solidFill>
              </a:rPr>
              <a:pPr>
                <a:defRPr/>
              </a:pPr>
              <a:t>‹#›</a:t>
            </a:fld>
            <a:endParaRPr lang="de-DE">
              <a:solidFill>
                <a:srgbClr val="000000"/>
              </a:solidFill>
            </a:endParaRPr>
          </a:p>
        </p:txBody>
      </p:sp>
    </p:spTree>
    <p:extLst>
      <p:ext uri="{BB962C8B-B14F-4D97-AF65-F5344CB8AC3E}">
        <p14:creationId xmlns:p14="http://schemas.microsoft.com/office/powerpoint/2010/main" val="33011986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C826C496-E76B-4A81-AF20-21493DB16ADA}" type="datetime3">
              <a:rPr lang="en-US" smtClean="0"/>
              <a:t>7 December 2017</a:t>
            </a:fld>
            <a:endParaRPr lang="en-US"/>
          </a:p>
        </p:txBody>
      </p:sp>
      <p:sp>
        <p:nvSpPr>
          <p:cNvPr id="4" name="Footer Placeholder 3"/>
          <p:cNvSpPr>
            <a:spLocks noGrp="1"/>
          </p:cNvSpPr>
          <p:nvPr>
            <p:ph type="ftr" sz="quarter" idx="11"/>
          </p:nvPr>
        </p:nvSpPr>
        <p:spPr/>
        <p:txBody>
          <a:bodyPr/>
          <a:lstStyle/>
          <a:p>
            <a:r>
              <a:rPr lang="en-US" smtClean="0"/>
              <a:t>© Jens Meiler</a:t>
            </a:r>
            <a:endParaRPr lang="en-US"/>
          </a:p>
        </p:txBody>
      </p:sp>
      <p:sp>
        <p:nvSpPr>
          <p:cNvPr id="5" name="Slide Number Placeholder 4"/>
          <p:cNvSpPr>
            <a:spLocks noGrp="1"/>
          </p:cNvSpPr>
          <p:nvPr>
            <p:ph type="sldNum" sz="quarter" idx="12"/>
          </p:nvPr>
        </p:nvSpPr>
        <p:spPr/>
        <p:txBody>
          <a:bodyPr/>
          <a:lstStyle/>
          <a:p>
            <a:fld id="{4B32B2BB-DF73-4211-BA18-81420A58DB13}" type="slidenum">
              <a:rPr lang="en-US" smtClean="0"/>
              <a:t>‹#›</a:t>
            </a:fld>
            <a:endParaRPr lang="en-US"/>
          </a:p>
        </p:txBody>
      </p:sp>
    </p:spTree>
    <p:extLst>
      <p:ext uri="{BB962C8B-B14F-4D97-AF65-F5344CB8AC3E}">
        <p14:creationId xmlns:p14="http://schemas.microsoft.com/office/powerpoint/2010/main" val="270459643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fld id="{0A4E1020-6568-4369-AD50-8439FABD3478}" type="datetime3">
              <a:rPr lang="en-US" smtClean="0">
                <a:solidFill>
                  <a:srgbClr val="000000"/>
                </a:solidFill>
              </a:rPr>
              <a:t>7 December 2017</a:t>
            </a:fld>
            <a:endParaRPr lang="de-DE">
              <a:solidFill>
                <a:srgbClr val="000000"/>
              </a:solidFill>
            </a:endParaRPr>
          </a:p>
        </p:txBody>
      </p:sp>
      <p:sp>
        <p:nvSpPr>
          <p:cNvPr id="8" name="Rectangle 5"/>
          <p:cNvSpPr>
            <a:spLocks noGrp="1" noChangeArrowheads="1"/>
          </p:cNvSpPr>
          <p:nvPr>
            <p:ph type="ftr" sz="quarter" idx="11"/>
          </p:nvPr>
        </p:nvSpPr>
        <p:spPr>
          <a:ln/>
        </p:spPr>
        <p:txBody>
          <a:bodyPr/>
          <a:lstStyle>
            <a:lvl1pPr>
              <a:defRPr/>
            </a:lvl1pPr>
          </a:lstStyle>
          <a:p>
            <a:pPr>
              <a:defRPr/>
            </a:pPr>
            <a:r>
              <a:rPr lang="de-DE">
                <a:solidFill>
                  <a:srgbClr val="000000"/>
                </a:solidFill>
              </a:rPr>
              <a:t>© Jens Meiler</a:t>
            </a:r>
          </a:p>
        </p:txBody>
      </p:sp>
      <p:sp>
        <p:nvSpPr>
          <p:cNvPr id="9" name="Rectangle 6"/>
          <p:cNvSpPr>
            <a:spLocks noGrp="1" noChangeArrowheads="1"/>
          </p:cNvSpPr>
          <p:nvPr>
            <p:ph type="sldNum" sz="quarter" idx="12"/>
          </p:nvPr>
        </p:nvSpPr>
        <p:spPr>
          <a:ln/>
        </p:spPr>
        <p:txBody>
          <a:bodyPr/>
          <a:lstStyle>
            <a:lvl1pPr>
              <a:defRPr/>
            </a:lvl1pPr>
          </a:lstStyle>
          <a:p>
            <a:pPr>
              <a:defRPr/>
            </a:pPr>
            <a:fld id="{97685174-AA5F-491A-BC72-BB8DDB8EC6BC}" type="slidenum">
              <a:rPr lang="de-DE">
                <a:solidFill>
                  <a:srgbClr val="000000"/>
                </a:solidFill>
              </a:rPr>
              <a:pPr>
                <a:defRPr/>
              </a:pPr>
              <a:t>‹#›</a:t>
            </a:fld>
            <a:endParaRPr lang="de-DE">
              <a:solidFill>
                <a:srgbClr val="000000"/>
              </a:solidFill>
            </a:endParaRPr>
          </a:p>
        </p:txBody>
      </p:sp>
    </p:spTree>
    <p:extLst>
      <p:ext uri="{BB962C8B-B14F-4D97-AF65-F5344CB8AC3E}">
        <p14:creationId xmlns:p14="http://schemas.microsoft.com/office/powerpoint/2010/main" val="4190317964"/>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fld id="{5FFCC025-34D7-494A-BFE5-1A511103E481}" type="datetime3">
              <a:rPr lang="en-US" smtClean="0">
                <a:solidFill>
                  <a:srgbClr val="000000"/>
                </a:solidFill>
              </a:rPr>
              <a:t>7 December 2017</a:t>
            </a:fld>
            <a:endParaRPr lang="de-DE">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r>
              <a:rPr lang="de-DE">
                <a:solidFill>
                  <a:srgbClr val="000000"/>
                </a:solidFill>
              </a:rPr>
              <a:t>© Jens Meiler</a:t>
            </a:r>
          </a:p>
        </p:txBody>
      </p:sp>
      <p:sp>
        <p:nvSpPr>
          <p:cNvPr id="5" name="Rectangle 6"/>
          <p:cNvSpPr>
            <a:spLocks noGrp="1" noChangeArrowheads="1"/>
          </p:cNvSpPr>
          <p:nvPr>
            <p:ph type="sldNum" sz="quarter" idx="12"/>
          </p:nvPr>
        </p:nvSpPr>
        <p:spPr>
          <a:ln/>
        </p:spPr>
        <p:txBody>
          <a:bodyPr/>
          <a:lstStyle>
            <a:lvl1pPr>
              <a:defRPr/>
            </a:lvl1pPr>
          </a:lstStyle>
          <a:p>
            <a:pPr>
              <a:defRPr/>
            </a:pPr>
            <a:fld id="{D924EE49-00AD-4844-B3F3-35A41D0C345D}" type="slidenum">
              <a:rPr lang="de-DE">
                <a:solidFill>
                  <a:srgbClr val="000000"/>
                </a:solidFill>
              </a:rPr>
              <a:pPr>
                <a:defRPr/>
              </a:pPr>
              <a:t>‹#›</a:t>
            </a:fld>
            <a:endParaRPr lang="de-DE">
              <a:solidFill>
                <a:srgbClr val="000000"/>
              </a:solidFill>
            </a:endParaRPr>
          </a:p>
        </p:txBody>
      </p:sp>
    </p:spTree>
    <p:extLst>
      <p:ext uri="{BB962C8B-B14F-4D97-AF65-F5344CB8AC3E}">
        <p14:creationId xmlns:p14="http://schemas.microsoft.com/office/powerpoint/2010/main" val="4123580026"/>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fld id="{E6FD90C4-FF9E-4945-847D-C42953902EDF}" type="datetime3">
              <a:rPr lang="en-US" smtClean="0">
                <a:solidFill>
                  <a:srgbClr val="000000"/>
                </a:solidFill>
              </a:rPr>
              <a:t>7 December 2017</a:t>
            </a:fld>
            <a:endParaRPr lang="de-DE">
              <a:solidFill>
                <a:srgbClr val="000000"/>
              </a:solidFill>
            </a:endParaRPr>
          </a:p>
        </p:txBody>
      </p:sp>
      <p:sp>
        <p:nvSpPr>
          <p:cNvPr id="3" name="Rectangle 5"/>
          <p:cNvSpPr>
            <a:spLocks noGrp="1" noChangeArrowheads="1"/>
          </p:cNvSpPr>
          <p:nvPr>
            <p:ph type="ftr" sz="quarter" idx="11"/>
          </p:nvPr>
        </p:nvSpPr>
        <p:spPr>
          <a:ln/>
        </p:spPr>
        <p:txBody>
          <a:bodyPr/>
          <a:lstStyle>
            <a:lvl1pPr>
              <a:defRPr/>
            </a:lvl1pPr>
          </a:lstStyle>
          <a:p>
            <a:pPr>
              <a:defRPr/>
            </a:pPr>
            <a:r>
              <a:rPr lang="de-DE">
                <a:solidFill>
                  <a:srgbClr val="000000"/>
                </a:solidFill>
              </a:rPr>
              <a:t>© Jens Meiler</a:t>
            </a:r>
          </a:p>
        </p:txBody>
      </p:sp>
      <p:sp>
        <p:nvSpPr>
          <p:cNvPr id="4" name="Rectangle 6"/>
          <p:cNvSpPr>
            <a:spLocks noGrp="1" noChangeArrowheads="1"/>
          </p:cNvSpPr>
          <p:nvPr>
            <p:ph type="sldNum" sz="quarter" idx="12"/>
          </p:nvPr>
        </p:nvSpPr>
        <p:spPr>
          <a:ln/>
        </p:spPr>
        <p:txBody>
          <a:bodyPr/>
          <a:lstStyle>
            <a:lvl1pPr>
              <a:defRPr/>
            </a:lvl1pPr>
          </a:lstStyle>
          <a:p>
            <a:pPr>
              <a:defRPr/>
            </a:pPr>
            <a:fld id="{AB89F07B-4C08-477C-BF24-250714A92263}" type="slidenum">
              <a:rPr lang="de-DE">
                <a:solidFill>
                  <a:srgbClr val="000000"/>
                </a:solidFill>
              </a:rPr>
              <a:pPr>
                <a:defRPr/>
              </a:pPr>
              <a:t>‹#›</a:t>
            </a:fld>
            <a:endParaRPr lang="de-DE">
              <a:solidFill>
                <a:srgbClr val="000000"/>
              </a:solidFill>
            </a:endParaRPr>
          </a:p>
        </p:txBody>
      </p:sp>
    </p:spTree>
    <p:extLst>
      <p:ext uri="{BB962C8B-B14F-4D97-AF65-F5344CB8AC3E}">
        <p14:creationId xmlns:p14="http://schemas.microsoft.com/office/powerpoint/2010/main" val="3954017017"/>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fld id="{70325B37-2B42-4D5B-8E74-153A3FAF903C}" type="datetime3">
              <a:rPr lang="en-US" smtClean="0">
                <a:solidFill>
                  <a:srgbClr val="000000"/>
                </a:solidFill>
              </a:rPr>
              <a:t>7 December 2017</a:t>
            </a:fld>
            <a:endParaRPr lang="de-DE">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r>
              <a:rPr lang="de-DE">
                <a:solidFill>
                  <a:srgbClr val="000000"/>
                </a:solidFill>
              </a:rPr>
              <a:t>© Jens Meiler</a:t>
            </a:r>
          </a:p>
        </p:txBody>
      </p:sp>
      <p:sp>
        <p:nvSpPr>
          <p:cNvPr id="7" name="Rectangle 6"/>
          <p:cNvSpPr>
            <a:spLocks noGrp="1" noChangeArrowheads="1"/>
          </p:cNvSpPr>
          <p:nvPr>
            <p:ph type="sldNum" sz="quarter" idx="12"/>
          </p:nvPr>
        </p:nvSpPr>
        <p:spPr>
          <a:ln/>
        </p:spPr>
        <p:txBody>
          <a:bodyPr/>
          <a:lstStyle>
            <a:lvl1pPr>
              <a:defRPr/>
            </a:lvl1pPr>
          </a:lstStyle>
          <a:p>
            <a:pPr>
              <a:defRPr/>
            </a:pPr>
            <a:fld id="{040739AD-1A46-4425-875E-32078429F934}" type="slidenum">
              <a:rPr lang="de-DE">
                <a:solidFill>
                  <a:srgbClr val="000000"/>
                </a:solidFill>
              </a:rPr>
              <a:pPr>
                <a:defRPr/>
              </a:pPr>
              <a:t>‹#›</a:t>
            </a:fld>
            <a:endParaRPr lang="de-DE">
              <a:solidFill>
                <a:srgbClr val="000000"/>
              </a:solidFill>
            </a:endParaRPr>
          </a:p>
        </p:txBody>
      </p:sp>
    </p:spTree>
    <p:extLst>
      <p:ext uri="{BB962C8B-B14F-4D97-AF65-F5344CB8AC3E}">
        <p14:creationId xmlns:p14="http://schemas.microsoft.com/office/powerpoint/2010/main" val="2573791334"/>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fld id="{9B5C61DC-9CA7-4EE9-A20F-FECC3A2E268B}" type="datetime3">
              <a:rPr lang="en-US" smtClean="0">
                <a:solidFill>
                  <a:srgbClr val="000000"/>
                </a:solidFill>
              </a:rPr>
              <a:t>7 December 2017</a:t>
            </a:fld>
            <a:endParaRPr lang="de-DE">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r>
              <a:rPr lang="de-DE">
                <a:solidFill>
                  <a:srgbClr val="000000"/>
                </a:solidFill>
              </a:rPr>
              <a:t>© Jens Meiler</a:t>
            </a:r>
          </a:p>
        </p:txBody>
      </p:sp>
      <p:sp>
        <p:nvSpPr>
          <p:cNvPr id="7" name="Rectangle 6"/>
          <p:cNvSpPr>
            <a:spLocks noGrp="1" noChangeArrowheads="1"/>
          </p:cNvSpPr>
          <p:nvPr>
            <p:ph type="sldNum" sz="quarter" idx="12"/>
          </p:nvPr>
        </p:nvSpPr>
        <p:spPr>
          <a:ln/>
        </p:spPr>
        <p:txBody>
          <a:bodyPr/>
          <a:lstStyle>
            <a:lvl1pPr>
              <a:defRPr/>
            </a:lvl1pPr>
          </a:lstStyle>
          <a:p>
            <a:pPr>
              <a:defRPr/>
            </a:pPr>
            <a:fld id="{1D3FBF90-7B5A-4913-98F4-7966B46999C7}" type="slidenum">
              <a:rPr lang="de-DE">
                <a:solidFill>
                  <a:srgbClr val="000000"/>
                </a:solidFill>
              </a:rPr>
              <a:pPr>
                <a:defRPr/>
              </a:pPr>
              <a:t>‹#›</a:t>
            </a:fld>
            <a:endParaRPr lang="de-DE">
              <a:solidFill>
                <a:srgbClr val="000000"/>
              </a:solidFill>
            </a:endParaRPr>
          </a:p>
        </p:txBody>
      </p:sp>
    </p:spTree>
    <p:extLst>
      <p:ext uri="{BB962C8B-B14F-4D97-AF65-F5344CB8AC3E}">
        <p14:creationId xmlns:p14="http://schemas.microsoft.com/office/powerpoint/2010/main" val="662099291"/>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fld id="{EF2AC9A2-7805-4DFA-AA5F-112A27B68B90}" type="datetime3">
              <a:rPr lang="en-US" smtClean="0">
                <a:solidFill>
                  <a:srgbClr val="000000"/>
                </a:solidFill>
              </a:rPr>
              <a:t>7 December 2017</a:t>
            </a:fld>
            <a:endParaRPr lang="de-DE">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r>
              <a:rPr lang="de-DE">
                <a:solidFill>
                  <a:srgbClr val="000000"/>
                </a:solidFill>
              </a:rPr>
              <a:t>© Jens Meiler</a:t>
            </a:r>
          </a:p>
        </p:txBody>
      </p:sp>
      <p:sp>
        <p:nvSpPr>
          <p:cNvPr id="6" name="Rectangle 6"/>
          <p:cNvSpPr>
            <a:spLocks noGrp="1" noChangeArrowheads="1"/>
          </p:cNvSpPr>
          <p:nvPr>
            <p:ph type="sldNum" sz="quarter" idx="12"/>
          </p:nvPr>
        </p:nvSpPr>
        <p:spPr>
          <a:ln/>
        </p:spPr>
        <p:txBody>
          <a:bodyPr/>
          <a:lstStyle>
            <a:lvl1pPr>
              <a:defRPr/>
            </a:lvl1pPr>
          </a:lstStyle>
          <a:p>
            <a:pPr>
              <a:defRPr/>
            </a:pPr>
            <a:fld id="{8FA35BEB-287A-42BC-B46A-43477D0A2EDD}" type="slidenum">
              <a:rPr lang="de-DE">
                <a:solidFill>
                  <a:srgbClr val="000000"/>
                </a:solidFill>
              </a:rPr>
              <a:pPr>
                <a:defRPr/>
              </a:pPr>
              <a:t>‹#›</a:t>
            </a:fld>
            <a:endParaRPr lang="de-DE">
              <a:solidFill>
                <a:srgbClr val="000000"/>
              </a:solidFill>
            </a:endParaRPr>
          </a:p>
        </p:txBody>
      </p:sp>
    </p:spTree>
    <p:extLst>
      <p:ext uri="{BB962C8B-B14F-4D97-AF65-F5344CB8AC3E}">
        <p14:creationId xmlns:p14="http://schemas.microsoft.com/office/powerpoint/2010/main" val="2917383626"/>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81800" y="152400"/>
            <a:ext cx="2209800" cy="61722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52400" y="152400"/>
            <a:ext cx="6477000" cy="61722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fld id="{63F98EFF-7619-4F70-B046-9FCE35BACAE4}" type="datetime3">
              <a:rPr lang="en-US" smtClean="0">
                <a:solidFill>
                  <a:srgbClr val="000000"/>
                </a:solidFill>
              </a:rPr>
              <a:t>7 December 2017</a:t>
            </a:fld>
            <a:endParaRPr lang="de-DE">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r>
              <a:rPr lang="de-DE">
                <a:solidFill>
                  <a:srgbClr val="000000"/>
                </a:solidFill>
              </a:rPr>
              <a:t>© Jens Meiler</a:t>
            </a:r>
          </a:p>
        </p:txBody>
      </p:sp>
      <p:sp>
        <p:nvSpPr>
          <p:cNvPr id="6" name="Rectangle 6"/>
          <p:cNvSpPr>
            <a:spLocks noGrp="1" noChangeArrowheads="1"/>
          </p:cNvSpPr>
          <p:nvPr>
            <p:ph type="sldNum" sz="quarter" idx="12"/>
          </p:nvPr>
        </p:nvSpPr>
        <p:spPr>
          <a:ln/>
        </p:spPr>
        <p:txBody>
          <a:bodyPr/>
          <a:lstStyle>
            <a:lvl1pPr>
              <a:defRPr/>
            </a:lvl1pPr>
          </a:lstStyle>
          <a:p>
            <a:pPr>
              <a:defRPr/>
            </a:pPr>
            <a:fld id="{8FD2CEA4-87ED-4441-B27B-51EBC9174839}" type="slidenum">
              <a:rPr lang="de-DE">
                <a:solidFill>
                  <a:srgbClr val="000000"/>
                </a:solidFill>
              </a:rPr>
              <a:pPr>
                <a:defRPr/>
              </a:pPr>
              <a:t>‹#›</a:t>
            </a:fld>
            <a:endParaRPr lang="de-DE">
              <a:solidFill>
                <a:srgbClr val="000000"/>
              </a:solidFill>
            </a:endParaRPr>
          </a:p>
        </p:txBody>
      </p:sp>
    </p:spTree>
    <p:extLst>
      <p:ext uri="{BB962C8B-B14F-4D97-AF65-F5344CB8AC3E}">
        <p14:creationId xmlns:p14="http://schemas.microsoft.com/office/powerpoint/2010/main" val="1828651260"/>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16" descr="vu02b"/>
          <p:cNvPicPr>
            <a:picLocks noChangeAspect="1" noChangeArrowheads="1"/>
          </p:cNvPicPr>
          <p:nvPr userDrawn="1"/>
        </p:nvPicPr>
        <p:blipFill>
          <a:blip r:embed="rId2" cstate="print"/>
          <a:srcRect/>
          <a:stretch>
            <a:fillRect/>
          </a:stretch>
        </p:blipFill>
        <p:spPr bwMode="auto">
          <a:xfrm>
            <a:off x="1447800" y="4387850"/>
            <a:ext cx="6197600" cy="1508125"/>
          </a:xfrm>
          <a:prstGeom prst="rect">
            <a:avLst/>
          </a:prstGeom>
          <a:noFill/>
          <a:ln w="9525">
            <a:noFill/>
            <a:miter lim="800000"/>
            <a:headEnd/>
            <a:tailEnd/>
          </a:ln>
        </p:spPr>
      </p:pic>
      <p:sp>
        <p:nvSpPr>
          <p:cNvPr id="5" name="Text Box 17"/>
          <p:cNvSpPr txBox="1">
            <a:spLocks noChangeArrowheads="1"/>
          </p:cNvSpPr>
          <p:nvPr userDrawn="1"/>
        </p:nvSpPr>
        <p:spPr bwMode="auto">
          <a:xfrm>
            <a:off x="1371600" y="5530850"/>
            <a:ext cx="6400800" cy="923330"/>
          </a:xfrm>
          <a:prstGeom prst="rect">
            <a:avLst/>
          </a:prstGeom>
          <a:noFill/>
          <a:ln w="9525">
            <a:noFill/>
            <a:miter lim="800000"/>
            <a:headEnd/>
            <a:tailEnd/>
          </a:ln>
          <a:effectLst/>
        </p:spPr>
        <p:txBody>
          <a:bodyPr wrap="square">
            <a:spAutoFit/>
          </a:bodyPr>
          <a:lstStyle/>
          <a:p>
            <a:pPr algn="ctr" fontAlgn="base">
              <a:spcBef>
                <a:spcPct val="0"/>
              </a:spcBef>
              <a:spcAft>
                <a:spcPct val="0"/>
              </a:spcAft>
              <a:defRPr/>
            </a:pPr>
            <a:r>
              <a:rPr lang="en-US" dirty="0">
                <a:solidFill>
                  <a:srgbClr val="000000"/>
                </a:solidFill>
                <a:latin typeface="Verdana" pitchFamily="34" charset="0"/>
              </a:rPr>
              <a:t>Center for Structural Biology</a:t>
            </a:r>
          </a:p>
          <a:p>
            <a:pPr algn="ctr" fontAlgn="base">
              <a:spcBef>
                <a:spcPct val="0"/>
              </a:spcBef>
              <a:spcAft>
                <a:spcPct val="0"/>
              </a:spcAft>
              <a:defRPr/>
            </a:pPr>
            <a:r>
              <a:rPr lang="en-US" dirty="0">
                <a:solidFill>
                  <a:srgbClr val="000000"/>
                </a:solidFill>
                <a:latin typeface="Verdana" pitchFamily="34" charset="0"/>
              </a:rPr>
              <a:t>Departments of Chemistry, Pharmacology, and Biomedical Informatics</a:t>
            </a:r>
          </a:p>
        </p:txBody>
      </p:sp>
      <p:sp>
        <p:nvSpPr>
          <p:cNvPr id="701442" name="Rectangle 2"/>
          <p:cNvSpPr>
            <a:spLocks noGrp="1" noChangeArrowheads="1"/>
          </p:cNvSpPr>
          <p:nvPr>
            <p:ph type="ctrTitle"/>
          </p:nvPr>
        </p:nvSpPr>
        <p:spPr>
          <a:xfrm>
            <a:off x="685800" y="762000"/>
            <a:ext cx="7772400" cy="2838450"/>
          </a:xfrm>
          <a:solidFill>
            <a:srgbClr val="99CCFF"/>
          </a:solidFill>
          <a:ln w="38100">
            <a:solidFill>
              <a:schemeClr val="accent2"/>
            </a:solidFill>
          </a:ln>
        </p:spPr>
        <p:txBody>
          <a:bodyPr/>
          <a:lstStyle>
            <a:lvl1pPr algn="ctr">
              <a:defRPr/>
            </a:lvl1pPr>
          </a:lstStyle>
          <a:p>
            <a:r>
              <a:rPr lang="en-US"/>
              <a:t>Click to edit Master title style</a:t>
            </a:r>
          </a:p>
        </p:txBody>
      </p:sp>
      <p:sp>
        <p:nvSpPr>
          <p:cNvPr id="701443" name="Rectangle 3"/>
          <p:cNvSpPr>
            <a:spLocks noGrp="1" noChangeArrowheads="1"/>
          </p:cNvSpPr>
          <p:nvPr>
            <p:ph type="subTitle" idx="1"/>
          </p:nvPr>
        </p:nvSpPr>
        <p:spPr>
          <a:xfrm>
            <a:off x="1371600" y="4235450"/>
            <a:ext cx="6400800" cy="457200"/>
          </a:xfrm>
          <a:solidFill>
            <a:schemeClr val="bg1"/>
          </a:solidFill>
        </p:spPr>
        <p:txBody>
          <a:bodyPr/>
          <a:lstStyle>
            <a:lvl1pPr marL="0" indent="0" algn="ctr">
              <a:buFont typeface="Wingdings" pitchFamily="2" charset="2"/>
              <a:buNone/>
              <a:defRPr>
                <a:solidFill>
                  <a:schemeClr val="tx1"/>
                </a:solidFill>
              </a:defRPr>
            </a:lvl1pPr>
          </a:lstStyle>
          <a:p>
            <a:r>
              <a:rPr lang="en-US"/>
              <a:t>Jens Meiler</a:t>
            </a:r>
          </a:p>
        </p:txBody>
      </p:sp>
    </p:spTree>
    <p:extLst>
      <p:ext uri="{BB962C8B-B14F-4D97-AF65-F5344CB8AC3E}">
        <p14:creationId xmlns:p14="http://schemas.microsoft.com/office/powerpoint/2010/main" val="2633996459"/>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fld id="{4019BD0D-D6A3-4F20-9D07-9D86A7E2C217}" type="datetime3">
              <a:rPr lang="en-US" smtClean="0">
                <a:solidFill>
                  <a:srgbClr val="000000"/>
                </a:solidFill>
              </a:rPr>
              <a:t>7 December 2017</a:t>
            </a:fld>
            <a:endParaRPr lang="de-DE">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r>
              <a:rPr lang="de-DE">
                <a:solidFill>
                  <a:srgbClr val="000000"/>
                </a:solidFill>
              </a:rPr>
              <a:t>© Jens Meiler</a:t>
            </a:r>
          </a:p>
        </p:txBody>
      </p:sp>
      <p:sp>
        <p:nvSpPr>
          <p:cNvPr id="6" name="Rectangle 6"/>
          <p:cNvSpPr>
            <a:spLocks noGrp="1" noChangeArrowheads="1"/>
          </p:cNvSpPr>
          <p:nvPr>
            <p:ph type="sldNum" sz="quarter" idx="12"/>
          </p:nvPr>
        </p:nvSpPr>
        <p:spPr>
          <a:ln/>
        </p:spPr>
        <p:txBody>
          <a:bodyPr/>
          <a:lstStyle>
            <a:lvl1pPr>
              <a:defRPr/>
            </a:lvl1pPr>
          </a:lstStyle>
          <a:p>
            <a:pPr>
              <a:defRPr/>
            </a:pPr>
            <a:fld id="{7BEF31C8-9D61-4077-8E31-AEC6BE150582}" type="slidenum">
              <a:rPr lang="de-DE">
                <a:solidFill>
                  <a:srgbClr val="000000"/>
                </a:solidFill>
              </a:rPr>
              <a:pPr>
                <a:defRPr/>
              </a:pPr>
              <a:t>‹#›</a:t>
            </a:fld>
            <a:endParaRPr lang="de-DE">
              <a:solidFill>
                <a:srgbClr val="000000"/>
              </a:solidFill>
            </a:endParaRPr>
          </a:p>
        </p:txBody>
      </p:sp>
    </p:spTree>
    <p:extLst>
      <p:ext uri="{BB962C8B-B14F-4D97-AF65-F5344CB8AC3E}">
        <p14:creationId xmlns:p14="http://schemas.microsoft.com/office/powerpoint/2010/main" val="184519816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fld id="{A1D08304-F8B1-423E-9371-CD177AD4BFED}" type="datetime3">
              <a:rPr lang="en-US" smtClean="0">
                <a:solidFill>
                  <a:srgbClr val="000000"/>
                </a:solidFill>
              </a:rPr>
              <a:t>7 December 2017</a:t>
            </a:fld>
            <a:endParaRPr lang="de-DE">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r>
              <a:rPr lang="de-DE">
                <a:solidFill>
                  <a:srgbClr val="000000"/>
                </a:solidFill>
              </a:rPr>
              <a:t>© Jens Meiler</a:t>
            </a:r>
          </a:p>
        </p:txBody>
      </p:sp>
      <p:sp>
        <p:nvSpPr>
          <p:cNvPr id="6" name="Rectangle 6"/>
          <p:cNvSpPr>
            <a:spLocks noGrp="1" noChangeArrowheads="1"/>
          </p:cNvSpPr>
          <p:nvPr>
            <p:ph type="sldNum" sz="quarter" idx="12"/>
          </p:nvPr>
        </p:nvSpPr>
        <p:spPr>
          <a:ln/>
        </p:spPr>
        <p:txBody>
          <a:bodyPr/>
          <a:lstStyle>
            <a:lvl1pPr>
              <a:defRPr/>
            </a:lvl1pPr>
          </a:lstStyle>
          <a:p>
            <a:pPr>
              <a:defRPr/>
            </a:pPr>
            <a:fld id="{A0DD3683-4CA1-41E7-B8BC-D4275D78C057}" type="slidenum">
              <a:rPr lang="de-DE">
                <a:solidFill>
                  <a:srgbClr val="000000"/>
                </a:solidFill>
              </a:rPr>
              <a:pPr>
                <a:defRPr/>
              </a:pPr>
              <a:t>‹#›</a:t>
            </a:fld>
            <a:endParaRPr lang="de-DE">
              <a:solidFill>
                <a:srgbClr val="000000"/>
              </a:solidFill>
            </a:endParaRPr>
          </a:p>
        </p:txBody>
      </p:sp>
    </p:spTree>
    <p:extLst>
      <p:ext uri="{BB962C8B-B14F-4D97-AF65-F5344CB8AC3E}">
        <p14:creationId xmlns:p14="http://schemas.microsoft.com/office/powerpoint/2010/main" val="37272507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86BF90E-6BBA-4759-9194-29EA10B12F10}" type="datetime3">
              <a:rPr lang="en-US" smtClean="0"/>
              <a:t>7 December 2017</a:t>
            </a:fld>
            <a:endParaRPr lang="en-US"/>
          </a:p>
        </p:txBody>
      </p:sp>
      <p:sp>
        <p:nvSpPr>
          <p:cNvPr id="3" name="Footer Placeholder 2"/>
          <p:cNvSpPr>
            <a:spLocks noGrp="1"/>
          </p:cNvSpPr>
          <p:nvPr>
            <p:ph type="ftr" sz="quarter" idx="11"/>
          </p:nvPr>
        </p:nvSpPr>
        <p:spPr/>
        <p:txBody>
          <a:bodyPr/>
          <a:lstStyle/>
          <a:p>
            <a:r>
              <a:rPr lang="en-US" smtClean="0"/>
              <a:t>© Jens Meiler</a:t>
            </a:r>
            <a:endParaRPr lang="en-US"/>
          </a:p>
        </p:txBody>
      </p:sp>
      <p:sp>
        <p:nvSpPr>
          <p:cNvPr id="4" name="Slide Number Placeholder 3"/>
          <p:cNvSpPr>
            <a:spLocks noGrp="1"/>
          </p:cNvSpPr>
          <p:nvPr>
            <p:ph type="sldNum" sz="quarter" idx="12"/>
          </p:nvPr>
        </p:nvSpPr>
        <p:spPr/>
        <p:txBody>
          <a:bodyPr/>
          <a:lstStyle/>
          <a:p>
            <a:fld id="{4B32B2BB-DF73-4211-BA18-81420A58DB13}" type="slidenum">
              <a:rPr lang="en-US" smtClean="0"/>
              <a:t>‹#›</a:t>
            </a:fld>
            <a:endParaRPr lang="en-US"/>
          </a:p>
        </p:txBody>
      </p:sp>
    </p:spTree>
    <p:extLst>
      <p:ext uri="{BB962C8B-B14F-4D97-AF65-F5344CB8AC3E}">
        <p14:creationId xmlns:p14="http://schemas.microsoft.com/office/powerpoint/2010/main" val="177738786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52400" y="1524000"/>
            <a:ext cx="43434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524000"/>
            <a:ext cx="43434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fld id="{D8AB4258-887F-4E22-8CA5-EAB3AF9D5306}" type="datetime3">
              <a:rPr lang="en-US" smtClean="0">
                <a:solidFill>
                  <a:srgbClr val="000000"/>
                </a:solidFill>
              </a:rPr>
              <a:t>7 December 2017</a:t>
            </a:fld>
            <a:endParaRPr lang="de-DE">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r>
              <a:rPr lang="de-DE">
                <a:solidFill>
                  <a:srgbClr val="000000"/>
                </a:solidFill>
              </a:rPr>
              <a:t>© Jens Meiler</a:t>
            </a:r>
          </a:p>
        </p:txBody>
      </p:sp>
      <p:sp>
        <p:nvSpPr>
          <p:cNvPr id="7" name="Rectangle 6"/>
          <p:cNvSpPr>
            <a:spLocks noGrp="1" noChangeArrowheads="1"/>
          </p:cNvSpPr>
          <p:nvPr>
            <p:ph type="sldNum" sz="quarter" idx="12"/>
          </p:nvPr>
        </p:nvSpPr>
        <p:spPr>
          <a:ln/>
        </p:spPr>
        <p:txBody>
          <a:bodyPr/>
          <a:lstStyle>
            <a:lvl1pPr>
              <a:defRPr/>
            </a:lvl1pPr>
          </a:lstStyle>
          <a:p>
            <a:pPr>
              <a:defRPr/>
            </a:pPr>
            <a:fld id="{884FCA5F-5763-4D8A-9FFE-61B26EB1A61C}" type="slidenum">
              <a:rPr lang="de-DE">
                <a:solidFill>
                  <a:srgbClr val="000000"/>
                </a:solidFill>
              </a:rPr>
              <a:pPr>
                <a:defRPr/>
              </a:pPr>
              <a:t>‹#›</a:t>
            </a:fld>
            <a:endParaRPr lang="de-DE">
              <a:solidFill>
                <a:srgbClr val="000000"/>
              </a:solidFill>
            </a:endParaRPr>
          </a:p>
        </p:txBody>
      </p:sp>
    </p:spTree>
    <p:extLst>
      <p:ext uri="{BB962C8B-B14F-4D97-AF65-F5344CB8AC3E}">
        <p14:creationId xmlns:p14="http://schemas.microsoft.com/office/powerpoint/2010/main" val="286302880"/>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fld id="{BC4D0A25-3C04-437B-8872-3CAD6DC82C1F}" type="datetime3">
              <a:rPr lang="en-US" smtClean="0">
                <a:solidFill>
                  <a:srgbClr val="000000"/>
                </a:solidFill>
              </a:rPr>
              <a:t>7 December 2017</a:t>
            </a:fld>
            <a:endParaRPr lang="de-DE">
              <a:solidFill>
                <a:srgbClr val="000000"/>
              </a:solidFill>
            </a:endParaRPr>
          </a:p>
        </p:txBody>
      </p:sp>
      <p:sp>
        <p:nvSpPr>
          <p:cNvPr id="8" name="Rectangle 5"/>
          <p:cNvSpPr>
            <a:spLocks noGrp="1" noChangeArrowheads="1"/>
          </p:cNvSpPr>
          <p:nvPr>
            <p:ph type="ftr" sz="quarter" idx="11"/>
          </p:nvPr>
        </p:nvSpPr>
        <p:spPr>
          <a:ln/>
        </p:spPr>
        <p:txBody>
          <a:bodyPr/>
          <a:lstStyle>
            <a:lvl1pPr>
              <a:defRPr/>
            </a:lvl1pPr>
          </a:lstStyle>
          <a:p>
            <a:pPr>
              <a:defRPr/>
            </a:pPr>
            <a:r>
              <a:rPr lang="de-DE">
                <a:solidFill>
                  <a:srgbClr val="000000"/>
                </a:solidFill>
              </a:rPr>
              <a:t>© Jens Meiler</a:t>
            </a:r>
          </a:p>
        </p:txBody>
      </p:sp>
      <p:sp>
        <p:nvSpPr>
          <p:cNvPr id="9" name="Rectangle 6"/>
          <p:cNvSpPr>
            <a:spLocks noGrp="1" noChangeArrowheads="1"/>
          </p:cNvSpPr>
          <p:nvPr>
            <p:ph type="sldNum" sz="quarter" idx="12"/>
          </p:nvPr>
        </p:nvSpPr>
        <p:spPr>
          <a:ln/>
        </p:spPr>
        <p:txBody>
          <a:bodyPr/>
          <a:lstStyle>
            <a:lvl1pPr>
              <a:defRPr/>
            </a:lvl1pPr>
          </a:lstStyle>
          <a:p>
            <a:pPr>
              <a:defRPr/>
            </a:pPr>
            <a:fld id="{97685174-AA5F-491A-BC72-BB8DDB8EC6BC}" type="slidenum">
              <a:rPr lang="de-DE">
                <a:solidFill>
                  <a:srgbClr val="000000"/>
                </a:solidFill>
              </a:rPr>
              <a:pPr>
                <a:defRPr/>
              </a:pPr>
              <a:t>‹#›</a:t>
            </a:fld>
            <a:endParaRPr lang="de-DE">
              <a:solidFill>
                <a:srgbClr val="000000"/>
              </a:solidFill>
            </a:endParaRPr>
          </a:p>
        </p:txBody>
      </p:sp>
    </p:spTree>
    <p:extLst>
      <p:ext uri="{BB962C8B-B14F-4D97-AF65-F5344CB8AC3E}">
        <p14:creationId xmlns:p14="http://schemas.microsoft.com/office/powerpoint/2010/main" val="27111061"/>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fld id="{D204435D-D960-49B7-B333-B52C4C249165}" type="datetime3">
              <a:rPr lang="en-US" smtClean="0">
                <a:solidFill>
                  <a:srgbClr val="000000"/>
                </a:solidFill>
              </a:rPr>
              <a:t>7 December 2017</a:t>
            </a:fld>
            <a:endParaRPr lang="de-DE">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r>
              <a:rPr lang="de-DE">
                <a:solidFill>
                  <a:srgbClr val="000000"/>
                </a:solidFill>
              </a:rPr>
              <a:t>© Jens Meiler</a:t>
            </a:r>
          </a:p>
        </p:txBody>
      </p:sp>
      <p:sp>
        <p:nvSpPr>
          <p:cNvPr id="5" name="Rectangle 6"/>
          <p:cNvSpPr>
            <a:spLocks noGrp="1" noChangeArrowheads="1"/>
          </p:cNvSpPr>
          <p:nvPr>
            <p:ph type="sldNum" sz="quarter" idx="12"/>
          </p:nvPr>
        </p:nvSpPr>
        <p:spPr>
          <a:ln/>
        </p:spPr>
        <p:txBody>
          <a:bodyPr/>
          <a:lstStyle>
            <a:lvl1pPr>
              <a:defRPr/>
            </a:lvl1pPr>
          </a:lstStyle>
          <a:p>
            <a:pPr>
              <a:defRPr/>
            </a:pPr>
            <a:fld id="{D924EE49-00AD-4844-B3F3-35A41D0C345D}" type="slidenum">
              <a:rPr lang="de-DE">
                <a:solidFill>
                  <a:srgbClr val="000000"/>
                </a:solidFill>
              </a:rPr>
              <a:pPr>
                <a:defRPr/>
              </a:pPr>
              <a:t>‹#›</a:t>
            </a:fld>
            <a:endParaRPr lang="de-DE">
              <a:solidFill>
                <a:srgbClr val="000000"/>
              </a:solidFill>
            </a:endParaRPr>
          </a:p>
        </p:txBody>
      </p:sp>
    </p:spTree>
    <p:extLst>
      <p:ext uri="{BB962C8B-B14F-4D97-AF65-F5344CB8AC3E}">
        <p14:creationId xmlns:p14="http://schemas.microsoft.com/office/powerpoint/2010/main" val="443415033"/>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fld id="{07AF4847-E320-4E6C-B812-06B13066C6D9}" type="datetime3">
              <a:rPr lang="en-US" smtClean="0">
                <a:solidFill>
                  <a:srgbClr val="000000"/>
                </a:solidFill>
              </a:rPr>
              <a:t>7 December 2017</a:t>
            </a:fld>
            <a:endParaRPr lang="de-DE">
              <a:solidFill>
                <a:srgbClr val="000000"/>
              </a:solidFill>
            </a:endParaRPr>
          </a:p>
        </p:txBody>
      </p:sp>
      <p:sp>
        <p:nvSpPr>
          <p:cNvPr id="3" name="Rectangle 5"/>
          <p:cNvSpPr>
            <a:spLocks noGrp="1" noChangeArrowheads="1"/>
          </p:cNvSpPr>
          <p:nvPr>
            <p:ph type="ftr" sz="quarter" idx="11"/>
          </p:nvPr>
        </p:nvSpPr>
        <p:spPr>
          <a:ln/>
        </p:spPr>
        <p:txBody>
          <a:bodyPr/>
          <a:lstStyle>
            <a:lvl1pPr>
              <a:defRPr/>
            </a:lvl1pPr>
          </a:lstStyle>
          <a:p>
            <a:pPr>
              <a:defRPr/>
            </a:pPr>
            <a:r>
              <a:rPr lang="de-DE">
                <a:solidFill>
                  <a:srgbClr val="000000"/>
                </a:solidFill>
              </a:rPr>
              <a:t>© Jens Meiler</a:t>
            </a:r>
          </a:p>
        </p:txBody>
      </p:sp>
      <p:sp>
        <p:nvSpPr>
          <p:cNvPr id="4" name="Rectangle 6"/>
          <p:cNvSpPr>
            <a:spLocks noGrp="1" noChangeArrowheads="1"/>
          </p:cNvSpPr>
          <p:nvPr>
            <p:ph type="sldNum" sz="quarter" idx="12"/>
          </p:nvPr>
        </p:nvSpPr>
        <p:spPr>
          <a:ln/>
        </p:spPr>
        <p:txBody>
          <a:bodyPr/>
          <a:lstStyle>
            <a:lvl1pPr>
              <a:defRPr/>
            </a:lvl1pPr>
          </a:lstStyle>
          <a:p>
            <a:pPr>
              <a:defRPr/>
            </a:pPr>
            <a:fld id="{AB89F07B-4C08-477C-BF24-250714A92263}" type="slidenum">
              <a:rPr lang="de-DE">
                <a:solidFill>
                  <a:srgbClr val="000000"/>
                </a:solidFill>
              </a:rPr>
              <a:pPr>
                <a:defRPr/>
              </a:pPr>
              <a:t>‹#›</a:t>
            </a:fld>
            <a:endParaRPr lang="de-DE">
              <a:solidFill>
                <a:srgbClr val="000000"/>
              </a:solidFill>
            </a:endParaRPr>
          </a:p>
        </p:txBody>
      </p:sp>
    </p:spTree>
    <p:extLst>
      <p:ext uri="{BB962C8B-B14F-4D97-AF65-F5344CB8AC3E}">
        <p14:creationId xmlns:p14="http://schemas.microsoft.com/office/powerpoint/2010/main" val="2762720239"/>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fld id="{2D43D0AC-1131-4BAA-9BFC-0E38F5540CBC}" type="datetime3">
              <a:rPr lang="en-US" smtClean="0">
                <a:solidFill>
                  <a:srgbClr val="000000"/>
                </a:solidFill>
              </a:rPr>
              <a:t>7 December 2017</a:t>
            </a:fld>
            <a:endParaRPr lang="de-DE">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r>
              <a:rPr lang="de-DE">
                <a:solidFill>
                  <a:srgbClr val="000000"/>
                </a:solidFill>
              </a:rPr>
              <a:t>© Jens Meiler</a:t>
            </a:r>
          </a:p>
        </p:txBody>
      </p:sp>
      <p:sp>
        <p:nvSpPr>
          <p:cNvPr id="7" name="Rectangle 6"/>
          <p:cNvSpPr>
            <a:spLocks noGrp="1" noChangeArrowheads="1"/>
          </p:cNvSpPr>
          <p:nvPr>
            <p:ph type="sldNum" sz="quarter" idx="12"/>
          </p:nvPr>
        </p:nvSpPr>
        <p:spPr>
          <a:ln/>
        </p:spPr>
        <p:txBody>
          <a:bodyPr/>
          <a:lstStyle>
            <a:lvl1pPr>
              <a:defRPr/>
            </a:lvl1pPr>
          </a:lstStyle>
          <a:p>
            <a:pPr>
              <a:defRPr/>
            </a:pPr>
            <a:fld id="{040739AD-1A46-4425-875E-32078429F934}" type="slidenum">
              <a:rPr lang="de-DE">
                <a:solidFill>
                  <a:srgbClr val="000000"/>
                </a:solidFill>
              </a:rPr>
              <a:pPr>
                <a:defRPr/>
              </a:pPr>
              <a:t>‹#›</a:t>
            </a:fld>
            <a:endParaRPr lang="de-DE">
              <a:solidFill>
                <a:srgbClr val="000000"/>
              </a:solidFill>
            </a:endParaRPr>
          </a:p>
        </p:txBody>
      </p:sp>
    </p:spTree>
    <p:extLst>
      <p:ext uri="{BB962C8B-B14F-4D97-AF65-F5344CB8AC3E}">
        <p14:creationId xmlns:p14="http://schemas.microsoft.com/office/powerpoint/2010/main" val="170756802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fld id="{4221131F-D5A4-45EA-9B39-7134EA9DE26F}" type="datetime3">
              <a:rPr lang="en-US" smtClean="0">
                <a:solidFill>
                  <a:srgbClr val="000000"/>
                </a:solidFill>
              </a:rPr>
              <a:t>7 December 2017</a:t>
            </a:fld>
            <a:endParaRPr lang="de-DE">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r>
              <a:rPr lang="de-DE">
                <a:solidFill>
                  <a:srgbClr val="000000"/>
                </a:solidFill>
              </a:rPr>
              <a:t>© Jens Meiler</a:t>
            </a:r>
          </a:p>
        </p:txBody>
      </p:sp>
      <p:sp>
        <p:nvSpPr>
          <p:cNvPr id="7" name="Rectangle 6"/>
          <p:cNvSpPr>
            <a:spLocks noGrp="1" noChangeArrowheads="1"/>
          </p:cNvSpPr>
          <p:nvPr>
            <p:ph type="sldNum" sz="quarter" idx="12"/>
          </p:nvPr>
        </p:nvSpPr>
        <p:spPr>
          <a:ln/>
        </p:spPr>
        <p:txBody>
          <a:bodyPr/>
          <a:lstStyle>
            <a:lvl1pPr>
              <a:defRPr/>
            </a:lvl1pPr>
          </a:lstStyle>
          <a:p>
            <a:pPr>
              <a:defRPr/>
            </a:pPr>
            <a:fld id="{1D3FBF90-7B5A-4913-98F4-7966B46999C7}" type="slidenum">
              <a:rPr lang="de-DE">
                <a:solidFill>
                  <a:srgbClr val="000000"/>
                </a:solidFill>
              </a:rPr>
              <a:pPr>
                <a:defRPr/>
              </a:pPr>
              <a:t>‹#›</a:t>
            </a:fld>
            <a:endParaRPr lang="de-DE">
              <a:solidFill>
                <a:srgbClr val="000000"/>
              </a:solidFill>
            </a:endParaRPr>
          </a:p>
        </p:txBody>
      </p:sp>
    </p:spTree>
    <p:extLst>
      <p:ext uri="{BB962C8B-B14F-4D97-AF65-F5344CB8AC3E}">
        <p14:creationId xmlns:p14="http://schemas.microsoft.com/office/powerpoint/2010/main" val="2503623401"/>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fld id="{FD984B62-829A-4DC9-AC75-64CEFCB8656C}" type="datetime3">
              <a:rPr lang="en-US" smtClean="0">
                <a:solidFill>
                  <a:srgbClr val="000000"/>
                </a:solidFill>
              </a:rPr>
              <a:t>7 December 2017</a:t>
            </a:fld>
            <a:endParaRPr lang="de-DE">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r>
              <a:rPr lang="de-DE">
                <a:solidFill>
                  <a:srgbClr val="000000"/>
                </a:solidFill>
              </a:rPr>
              <a:t>© Jens Meiler</a:t>
            </a:r>
          </a:p>
        </p:txBody>
      </p:sp>
      <p:sp>
        <p:nvSpPr>
          <p:cNvPr id="6" name="Rectangle 6"/>
          <p:cNvSpPr>
            <a:spLocks noGrp="1" noChangeArrowheads="1"/>
          </p:cNvSpPr>
          <p:nvPr>
            <p:ph type="sldNum" sz="quarter" idx="12"/>
          </p:nvPr>
        </p:nvSpPr>
        <p:spPr>
          <a:ln/>
        </p:spPr>
        <p:txBody>
          <a:bodyPr/>
          <a:lstStyle>
            <a:lvl1pPr>
              <a:defRPr/>
            </a:lvl1pPr>
          </a:lstStyle>
          <a:p>
            <a:pPr>
              <a:defRPr/>
            </a:pPr>
            <a:fld id="{8FA35BEB-287A-42BC-B46A-43477D0A2EDD}" type="slidenum">
              <a:rPr lang="de-DE">
                <a:solidFill>
                  <a:srgbClr val="000000"/>
                </a:solidFill>
              </a:rPr>
              <a:pPr>
                <a:defRPr/>
              </a:pPr>
              <a:t>‹#›</a:t>
            </a:fld>
            <a:endParaRPr lang="de-DE">
              <a:solidFill>
                <a:srgbClr val="000000"/>
              </a:solidFill>
            </a:endParaRPr>
          </a:p>
        </p:txBody>
      </p:sp>
    </p:spTree>
    <p:extLst>
      <p:ext uri="{BB962C8B-B14F-4D97-AF65-F5344CB8AC3E}">
        <p14:creationId xmlns:p14="http://schemas.microsoft.com/office/powerpoint/2010/main" val="4136034756"/>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81800" y="152400"/>
            <a:ext cx="2209800" cy="61722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52400" y="152400"/>
            <a:ext cx="6477000" cy="61722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fld id="{734D02E0-CBB9-4D65-BE10-FD2560E53FF7}" type="datetime3">
              <a:rPr lang="en-US" smtClean="0">
                <a:solidFill>
                  <a:srgbClr val="000000"/>
                </a:solidFill>
              </a:rPr>
              <a:t>7 December 2017</a:t>
            </a:fld>
            <a:endParaRPr lang="de-DE">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r>
              <a:rPr lang="de-DE">
                <a:solidFill>
                  <a:srgbClr val="000000"/>
                </a:solidFill>
              </a:rPr>
              <a:t>© Jens Meiler</a:t>
            </a:r>
          </a:p>
        </p:txBody>
      </p:sp>
      <p:sp>
        <p:nvSpPr>
          <p:cNvPr id="6" name="Rectangle 6"/>
          <p:cNvSpPr>
            <a:spLocks noGrp="1" noChangeArrowheads="1"/>
          </p:cNvSpPr>
          <p:nvPr>
            <p:ph type="sldNum" sz="quarter" idx="12"/>
          </p:nvPr>
        </p:nvSpPr>
        <p:spPr>
          <a:ln/>
        </p:spPr>
        <p:txBody>
          <a:bodyPr/>
          <a:lstStyle>
            <a:lvl1pPr>
              <a:defRPr/>
            </a:lvl1pPr>
          </a:lstStyle>
          <a:p>
            <a:pPr>
              <a:defRPr/>
            </a:pPr>
            <a:fld id="{8FD2CEA4-87ED-4441-B27B-51EBC9174839}" type="slidenum">
              <a:rPr lang="de-DE">
                <a:solidFill>
                  <a:srgbClr val="000000"/>
                </a:solidFill>
              </a:rPr>
              <a:pPr>
                <a:defRPr/>
              </a:pPr>
              <a:t>‹#›</a:t>
            </a:fld>
            <a:endParaRPr lang="de-DE">
              <a:solidFill>
                <a:srgbClr val="000000"/>
              </a:solidFill>
            </a:endParaRPr>
          </a:p>
        </p:txBody>
      </p:sp>
    </p:spTree>
    <p:extLst>
      <p:ext uri="{BB962C8B-B14F-4D97-AF65-F5344CB8AC3E}">
        <p14:creationId xmlns:p14="http://schemas.microsoft.com/office/powerpoint/2010/main" val="3902399601"/>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16" descr="vu02b"/>
          <p:cNvPicPr>
            <a:picLocks noChangeAspect="1" noChangeArrowheads="1"/>
          </p:cNvPicPr>
          <p:nvPr userDrawn="1"/>
        </p:nvPicPr>
        <p:blipFill>
          <a:blip r:embed="rId2" cstate="print"/>
          <a:srcRect/>
          <a:stretch>
            <a:fillRect/>
          </a:stretch>
        </p:blipFill>
        <p:spPr bwMode="auto">
          <a:xfrm>
            <a:off x="1447800" y="4387850"/>
            <a:ext cx="6197600" cy="1508125"/>
          </a:xfrm>
          <a:prstGeom prst="rect">
            <a:avLst/>
          </a:prstGeom>
          <a:noFill/>
          <a:ln w="9525">
            <a:noFill/>
            <a:miter lim="800000"/>
            <a:headEnd/>
            <a:tailEnd/>
          </a:ln>
        </p:spPr>
      </p:pic>
      <p:sp>
        <p:nvSpPr>
          <p:cNvPr id="5" name="Text Box 17"/>
          <p:cNvSpPr txBox="1">
            <a:spLocks noChangeArrowheads="1"/>
          </p:cNvSpPr>
          <p:nvPr userDrawn="1"/>
        </p:nvSpPr>
        <p:spPr bwMode="auto">
          <a:xfrm>
            <a:off x="1371600" y="5530850"/>
            <a:ext cx="6400800" cy="923330"/>
          </a:xfrm>
          <a:prstGeom prst="rect">
            <a:avLst/>
          </a:prstGeom>
          <a:noFill/>
          <a:ln w="9525">
            <a:noFill/>
            <a:miter lim="800000"/>
            <a:headEnd/>
            <a:tailEnd/>
          </a:ln>
          <a:effectLst/>
        </p:spPr>
        <p:txBody>
          <a:bodyPr wrap="square">
            <a:spAutoFit/>
          </a:bodyPr>
          <a:lstStyle/>
          <a:p>
            <a:pPr algn="ctr" fontAlgn="base">
              <a:spcBef>
                <a:spcPct val="0"/>
              </a:spcBef>
              <a:spcAft>
                <a:spcPct val="0"/>
              </a:spcAft>
              <a:defRPr/>
            </a:pPr>
            <a:r>
              <a:rPr lang="en-US" dirty="0">
                <a:solidFill>
                  <a:srgbClr val="000000"/>
                </a:solidFill>
                <a:latin typeface="Verdana" pitchFamily="34" charset="0"/>
              </a:rPr>
              <a:t>Center for Structural Biology</a:t>
            </a:r>
          </a:p>
          <a:p>
            <a:pPr algn="ctr" fontAlgn="base">
              <a:spcBef>
                <a:spcPct val="0"/>
              </a:spcBef>
              <a:spcAft>
                <a:spcPct val="0"/>
              </a:spcAft>
              <a:defRPr/>
            </a:pPr>
            <a:r>
              <a:rPr lang="en-US" dirty="0">
                <a:solidFill>
                  <a:srgbClr val="000000"/>
                </a:solidFill>
                <a:latin typeface="Verdana" pitchFamily="34" charset="0"/>
              </a:rPr>
              <a:t>Departments of Chemistry, Pharmacology, and Biomedical Informatics</a:t>
            </a:r>
          </a:p>
        </p:txBody>
      </p:sp>
      <p:sp>
        <p:nvSpPr>
          <p:cNvPr id="701442" name="Rectangle 2"/>
          <p:cNvSpPr>
            <a:spLocks noGrp="1" noChangeArrowheads="1"/>
          </p:cNvSpPr>
          <p:nvPr>
            <p:ph type="ctrTitle"/>
          </p:nvPr>
        </p:nvSpPr>
        <p:spPr>
          <a:xfrm>
            <a:off x="685800" y="762000"/>
            <a:ext cx="7772400" cy="2838450"/>
          </a:xfrm>
          <a:solidFill>
            <a:srgbClr val="99CCFF"/>
          </a:solidFill>
          <a:ln w="38100">
            <a:solidFill>
              <a:schemeClr val="accent2"/>
            </a:solidFill>
          </a:ln>
        </p:spPr>
        <p:txBody>
          <a:bodyPr/>
          <a:lstStyle>
            <a:lvl1pPr algn="ctr">
              <a:defRPr/>
            </a:lvl1pPr>
          </a:lstStyle>
          <a:p>
            <a:r>
              <a:rPr lang="en-US"/>
              <a:t>Click to edit Master title style</a:t>
            </a:r>
          </a:p>
        </p:txBody>
      </p:sp>
      <p:sp>
        <p:nvSpPr>
          <p:cNvPr id="701443" name="Rectangle 3"/>
          <p:cNvSpPr>
            <a:spLocks noGrp="1" noChangeArrowheads="1"/>
          </p:cNvSpPr>
          <p:nvPr>
            <p:ph type="subTitle" idx="1"/>
          </p:nvPr>
        </p:nvSpPr>
        <p:spPr>
          <a:xfrm>
            <a:off x="1371600" y="4235450"/>
            <a:ext cx="6400800" cy="457200"/>
          </a:xfrm>
          <a:solidFill>
            <a:schemeClr val="bg1"/>
          </a:solidFill>
        </p:spPr>
        <p:txBody>
          <a:bodyPr/>
          <a:lstStyle>
            <a:lvl1pPr marL="0" indent="0" algn="ctr">
              <a:buFont typeface="Wingdings" pitchFamily="2" charset="2"/>
              <a:buNone/>
              <a:defRPr>
                <a:solidFill>
                  <a:schemeClr val="tx1"/>
                </a:solidFill>
              </a:defRPr>
            </a:lvl1pPr>
          </a:lstStyle>
          <a:p>
            <a:r>
              <a:rPr lang="en-US"/>
              <a:t>Jens Meiler</a:t>
            </a:r>
          </a:p>
        </p:txBody>
      </p:sp>
    </p:spTree>
    <p:extLst>
      <p:ext uri="{BB962C8B-B14F-4D97-AF65-F5344CB8AC3E}">
        <p14:creationId xmlns:p14="http://schemas.microsoft.com/office/powerpoint/2010/main" val="2418520225"/>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fld id="{0141427E-347C-447C-9D55-00F42CE1532B}" type="datetime3">
              <a:rPr lang="en-US" smtClean="0">
                <a:solidFill>
                  <a:srgbClr val="000000"/>
                </a:solidFill>
              </a:rPr>
              <a:t>7 December 2017</a:t>
            </a:fld>
            <a:endParaRPr lang="de-DE">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r>
              <a:rPr lang="de-DE">
                <a:solidFill>
                  <a:srgbClr val="000000"/>
                </a:solidFill>
              </a:rPr>
              <a:t>© Jens Meiler</a:t>
            </a:r>
          </a:p>
        </p:txBody>
      </p:sp>
      <p:sp>
        <p:nvSpPr>
          <p:cNvPr id="6" name="Rectangle 6"/>
          <p:cNvSpPr>
            <a:spLocks noGrp="1" noChangeArrowheads="1"/>
          </p:cNvSpPr>
          <p:nvPr>
            <p:ph type="sldNum" sz="quarter" idx="12"/>
          </p:nvPr>
        </p:nvSpPr>
        <p:spPr>
          <a:ln/>
        </p:spPr>
        <p:txBody>
          <a:bodyPr/>
          <a:lstStyle>
            <a:lvl1pPr>
              <a:defRPr/>
            </a:lvl1pPr>
          </a:lstStyle>
          <a:p>
            <a:pPr>
              <a:defRPr/>
            </a:pPr>
            <a:fld id="{7BEF31C8-9D61-4077-8E31-AEC6BE150582}" type="slidenum">
              <a:rPr lang="de-DE">
                <a:solidFill>
                  <a:srgbClr val="000000"/>
                </a:solidFill>
              </a:rPr>
              <a:pPr>
                <a:defRPr/>
              </a:pPr>
              <a:t>‹#›</a:t>
            </a:fld>
            <a:endParaRPr lang="de-DE">
              <a:solidFill>
                <a:srgbClr val="000000"/>
              </a:solidFill>
            </a:endParaRPr>
          </a:p>
        </p:txBody>
      </p:sp>
    </p:spTree>
    <p:extLst>
      <p:ext uri="{BB962C8B-B14F-4D97-AF65-F5344CB8AC3E}">
        <p14:creationId xmlns:p14="http://schemas.microsoft.com/office/powerpoint/2010/main" val="22631703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756E163-0150-48F7-8CB3-C0BFE1E11257}" type="datetime3">
              <a:rPr lang="en-US" smtClean="0"/>
              <a:t>7 December 2017</a:t>
            </a:fld>
            <a:endParaRPr lang="en-US"/>
          </a:p>
        </p:txBody>
      </p:sp>
      <p:sp>
        <p:nvSpPr>
          <p:cNvPr id="6" name="Footer Placeholder 5"/>
          <p:cNvSpPr>
            <a:spLocks noGrp="1"/>
          </p:cNvSpPr>
          <p:nvPr>
            <p:ph type="ftr" sz="quarter" idx="11"/>
          </p:nvPr>
        </p:nvSpPr>
        <p:spPr/>
        <p:txBody>
          <a:bodyPr/>
          <a:lstStyle/>
          <a:p>
            <a:r>
              <a:rPr lang="en-US" smtClean="0"/>
              <a:t>© Jens Meiler</a:t>
            </a:r>
            <a:endParaRPr lang="en-US"/>
          </a:p>
        </p:txBody>
      </p:sp>
      <p:sp>
        <p:nvSpPr>
          <p:cNvPr id="7" name="Slide Number Placeholder 6"/>
          <p:cNvSpPr>
            <a:spLocks noGrp="1"/>
          </p:cNvSpPr>
          <p:nvPr>
            <p:ph type="sldNum" sz="quarter" idx="12"/>
          </p:nvPr>
        </p:nvSpPr>
        <p:spPr/>
        <p:txBody>
          <a:bodyPr/>
          <a:lstStyle/>
          <a:p>
            <a:fld id="{4B32B2BB-DF73-4211-BA18-81420A58DB13}" type="slidenum">
              <a:rPr lang="en-US" smtClean="0"/>
              <a:t>‹#›</a:t>
            </a:fld>
            <a:endParaRPr lang="en-US"/>
          </a:p>
        </p:txBody>
      </p:sp>
    </p:spTree>
    <p:extLst>
      <p:ext uri="{BB962C8B-B14F-4D97-AF65-F5344CB8AC3E}">
        <p14:creationId xmlns:p14="http://schemas.microsoft.com/office/powerpoint/2010/main" val="2135961412"/>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fld id="{314BA6EE-6E67-4A9B-A9C3-A4B4BADF7067}" type="datetime3">
              <a:rPr lang="en-US" smtClean="0">
                <a:solidFill>
                  <a:srgbClr val="000000"/>
                </a:solidFill>
              </a:rPr>
              <a:t>7 December 2017</a:t>
            </a:fld>
            <a:endParaRPr lang="de-DE">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r>
              <a:rPr lang="de-DE">
                <a:solidFill>
                  <a:srgbClr val="000000"/>
                </a:solidFill>
              </a:rPr>
              <a:t>© Jens Meiler</a:t>
            </a:r>
          </a:p>
        </p:txBody>
      </p:sp>
      <p:sp>
        <p:nvSpPr>
          <p:cNvPr id="6" name="Rectangle 6"/>
          <p:cNvSpPr>
            <a:spLocks noGrp="1" noChangeArrowheads="1"/>
          </p:cNvSpPr>
          <p:nvPr>
            <p:ph type="sldNum" sz="quarter" idx="12"/>
          </p:nvPr>
        </p:nvSpPr>
        <p:spPr>
          <a:ln/>
        </p:spPr>
        <p:txBody>
          <a:bodyPr/>
          <a:lstStyle>
            <a:lvl1pPr>
              <a:defRPr/>
            </a:lvl1pPr>
          </a:lstStyle>
          <a:p>
            <a:pPr>
              <a:defRPr/>
            </a:pPr>
            <a:fld id="{A0DD3683-4CA1-41E7-B8BC-D4275D78C057}" type="slidenum">
              <a:rPr lang="de-DE">
                <a:solidFill>
                  <a:srgbClr val="000000"/>
                </a:solidFill>
              </a:rPr>
              <a:pPr>
                <a:defRPr/>
              </a:pPr>
              <a:t>‹#›</a:t>
            </a:fld>
            <a:endParaRPr lang="de-DE">
              <a:solidFill>
                <a:srgbClr val="000000"/>
              </a:solidFill>
            </a:endParaRPr>
          </a:p>
        </p:txBody>
      </p:sp>
    </p:spTree>
    <p:extLst>
      <p:ext uri="{BB962C8B-B14F-4D97-AF65-F5344CB8AC3E}">
        <p14:creationId xmlns:p14="http://schemas.microsoft.com/office/powerpoint/2010/main" val="4237895053"/>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52400" y="1524000"/>
            <a:ext cx="43434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524000"/>
            <a:ext cx="43434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fld id="{93D1C140-F8E7-4E24-899D-8FE9CDFB29ED}" type="datetime3">
              <a:rPr lang="en-US" smtClean="0">
                <a:solidFill>
                  <a:srgbClr val="000000"/>
                </a:solidFill>
              </a:rPr>
              <a:t>7 December 2017</a:t>
            </a:fld>
            <a:endParaRPr lang="de-DE">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r>
              <a:rPr lang="de-DE">
                <a:solidFill>
                  <a:srgbClr val="000000"/>
                </a:solidFill>
              </a:rPr>
              <a:t>© Jens Meiler</a:t>
            </a:r>
          </a:p>
        </p:txBody>
      </p:sp>
      <p:sp>
        <p:nvSpPr>
          <p:cNvPr id="7" name="Rectangle 6"/>
          <p:cNvSpPr>
            <a:spLocks noGrp="1" noChangeArrowheads="1"/>
          </p:cNvSpPr>
          <p:nvPr>
            <p:ph type="sldNum" sz="quarter" idx="12"/>
          </p:nvPr>
        </p:nvSpPr>
        <p:spPr>
          <a:ln/>
        </p:spPr>
        <p:txBody>
          <a:bodyPr/>
          <a:lstStyle>
            <a:lvl1pPr>
              <a:defRPr/>
            </a:lvl1pPr>
          </a:lstStyle>
          <a:p>
            <a:pPr>
              <a:defRPr/>
            </a:pPr>
            <a:fld id="{884FCA5F-5763-4D8A-9FFE-61B26EB1A61C}" type="slidenum">
              <a:rPr lang="de-DE">
                <a:solidFill>
                  <a:srgbClr val="000000"/>
                </a:solidFill>
              </a:rPr>
              <a:pPr>
                <a:defRPr/>
              </a:pPr>
              <a:t>‹#›</a:t>
            </a:fld>
            <a:endParaRPr lang="de-DE">
              <a:solidFill>
                <a:srgbClr val="000000"/>
              </a:solidFill>
            </a:endParaRPr>
          </a:p>
        </p:txBody>
      </p:sp>
    </p:spTree>
    <p:extLst>
      <p:ext uri="{BB962C8B-B14F-4D97-AF65-F5344CB8AC3E}">
        <p14:creationId xmlns:p14="http://schemas.microsoft.com/office/powerpoint/2010/main" val="2950246911"/>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fld id="{0C3FA02F-578F-4FF7-A49D-C9D2C8E50E10}" type="datetime3">
              <a:rPr lang="en-US" smtClean="0">
                <a:solidFill>
                  <a:srgbClr val="000000"/>
                </a:solidFill>
              </a:rPr>
              <a:t>7 December 2017</a:t>
            </a:fld>
            <a:endParaRPr lang="de-DE">
              <a:solidFill>
                <a:srgbClr val="000000"/>
              </a:solidFill>
            </a:endParaRPr>
          </a:p>
        </p:txBody>
      </p:sp>
      <p:sp>
        <p:nvSpPr>
          <p:cNvPr id="8" name="Rectangle 5"/>
          <p:cNvSpPr>
            <a:spLocks noGrp="1" noChangeArrowheads="1"/>
          </p:cNvSpPr>
          <p:nvPr>
            <p:ph type="ftr" sz="quarter" idx="11"/>
          </p:nvPr>
        </p:nvSpPr>
        <p:spPr>
          <a:ln/>
        </p:spPr>
        <p:txBody>
          <a:bodyPr/>
          <a:lstStyle>
            <a:lvl1pPr>
              <a:defRPr/>
            </a:lvl1pPr>
          </a:lstStyle>
          <a:p>
            <a:pPr>
              <a:defRPr/>
            </a:pPr>
            <a:r>
              <a:rPr lang="de-DE">
                <a:solidFill>
                  <a:srgbClr val="000000"/>
                </a:solidFill>
              </a:rPr>
              <a:t>© Jens Meiler</a:t>
            </a:r>
          </a:p>
        </p:txBody>
      </p:sp>
      <p:sp>
        <p:nvSpPr>
          <p:cNvPr id="9" name="Rectangle 6"/>
          <p:cNvSpPr>
            <a:spLocks noGrp="1" noChangeArrowheads="1"/>
          </p:cNvSpPr>
          <p:nvPr>
            <p:ph type="sldNum" sz="quarter" idx="12"/>
          </p:nvPr>
        </p:nvSpPr>
        <p:spPr>
          <a:ln/>
        </p:spPr>
        <p:txBody>
          <a:bodyPr/>
          <a:lstStyle>
            <a:lvl1pPr>
              <a:defRPr/>
            </a:lvl1pPr>
          </a:lstStyle>
          <a:p>
            <a:pPr>
              <a:defRPr/>
            </a:pPr>
            <a:fld id="{97685174-AA5F-491A-BC72-BB8DDB8EC6BC}" type="slidenum">
              <a:rPr lang="de-DE">
                <a:solidFill>
                  <a:srgbClr val="000000"/>
                </a:solidFill>
              </a:rPr>
              <a:pPr>
                <a:defRPr/>
              </a:pPr>
              <a:t>‹#›</a:t>
            </a:fld>
            <a:endParaRPr lang="de-DE">
              <a:solidFill>
                <a:srgbClr val="000000"/>
              </a:solidFill>
            </a:endParaRPr>
          </a:p>
        </p:txBody>
      </p:sp>
    </p:spTree>
    <p:extLst>
      <p:ext uri="{BB962C8B-B14F-4D97-AF65-F5344CB8AC3E}">
        <p14:creationId xmlns:p14="http://schemas.microsoft.com/office/powerpoint/2010/main" val="6208860"/>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fld id="{210EE14A-4638-40A4-A9A1-F41F0471222A}" type="datetime3">
              <a:rPr lang="en-US" smtClean="0">
                <a:solidFill>
                  <a:srgbClr val="000000"/>
                </a:solidFill>
              </a:rPr>
              <a:t>7 December 2017</a:t>
            </a:fld>
            <a:endParaRPr lang="de-DE">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r>
              <a:rPr lang="de-DE">
                <a:solidFill>
                  <a:srgbClr val="000000"/>
                </a:solidFill>
              </a:rPr>
              <a:t>© Jens Meiler</a:t>
            </a:r>
          </a:p>
        </p:txBody>
      </p:sp>
      <p:sp>
        <p:nvSpPr>
          <p:cNvPr id="5" name="Rectangle 6"/>
          <p:cNvSpPr>
            <a:spLocks noGrp="1" noChangeArrowheads="1"/>
          </p:cNvSpPr>
          <p:nvPr>
            <p:ph type="sldNum" sz="quarter" idx="12"/>
          </p:nvPr>
        </p:nvSpPr>
        <p:spPr>
          <a:ln/>
        </p:spPr>
        <p:txBody>
          <a:bodyPr/>
          <a:lstStyle>
            <a:lvl1pPr>
              <a:defRPr/>
            </a:lvl1pPr>
          </a:lstStyle>
          <a:p>
            <a:pPr>
              <a:defRPr/>
            </a:pPr>
            <a:fld id="{D924EE49-00AD-4844-B3F3-35A41D0C345D}" type="slidenum">
              <a:rPr lang="de-DE">
                <a:solidFill>
                  <a:srgbClr val="000000"/>
                </a:solidFill>
              </a:rPr>
              <a:pPr>
                <a:defRPr/>
              </a:pPr>
              <a:t>‹#›</a:t>
            </a:fld>
            <a:endParaRPr lang="de-DE">
              <a:solidFill>
                <a:srgbClr val="000000"/>
              </a:solidFill>
            </a:endParaRPr>
          </a:p>
        </p:txBody>
      </p:sp>
    </p:spTree>
    <p:extLst>
      <p:ext uri="{BB962C8B-B14F-4D97-AF65-F5344CB8AC3E}">
        <p14:creationId xmlns:p14="http://schemas.microsoft.com/office/powerpoint/2010/main" val="523137173"/>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fld id="{E9807DE5-53A3-47E8-ABA4-2BDFBA86DFB0}" type="datetime3">
              <a:rPr lang="en-US" smtClean="0">
                <a:solidFill>
                  <a:srgbClr val="000000"/>
                </a:solidFill>
              </a:rPr>
              <a:t>7 December 2017</a:t>
            </a:fld>
            <a:endParaRPr lang="de-DE">
              <a:solidFill>
                <a:srgbClr val="000000"/>
              </a:solidFill>
            </a:endParaRPr>
          </a:p>
        </p:txBody>
      </p:sp>
      <p:sp>
        <p:nvSpPr>
          <p:cNvPr id="3" name="Rectangle 5"/>
          <p:cNvSpPr>
            <a:spLocks noGrp="1" noChangeArrowheads="1"/>
          </p:cNvSpPr>
          <p:nvPr>
            <p:ph type="ftr" sz="quarter" idx="11"/>
          </p:nvPr>
        </p:nvSpPr>
        <p:spPr>
          <a:ln/>
        </p:spPr>
        <p:txBody>
          <a:bodyPr/>
          <a:lstStyle>
            <a:lvl1pPr>
              <a:defRPr/>
            </a:lvl1pPr>
          </a:lstStyle>
          <a:p>
            <a:pPr>
              <a:defRPr/>
            </a:pPr>
            <a:r>
              <a:rPr lang="de-DE">
                <a:solidFill>
                  <a:srgbClr val="000000"/>
                </a:solidFill>
              </a:rPr>
              <a:t>© Jens Meiler</a:t>
            </a:r>
          </a:p>
        </p:txBody>
      </p:sp>
      <p:sp>
        <p:nvSpPr>
          <p:cNvPr id="4" name="Rectangle 6"/>
          <p:cNvSpPr>
            <a:spLocks noGrp="1" noChangeArrowheads="1"/>
          </p:cNvSpPr>
          <p:nvPr>
            <p:ph type="sldNum" sz="quarter" idx="12"/>
          </p:nvPr>
        </p:nvSpPr>
        <p:spPr>
          <a:ln/>
        </p:spPr>
        <p:txBody>
          <a:bodyPr/>
          <a:lstStyle>
            <a:lvl1pPr>
              <a:defRPr/>
            </a:lvl1pPr>
          </a:lstStyle>
          <a:p>
            <a:pPr>
              <a:defRPr/>
            </a:pPr>
            <a:fld id="{AB89F07B-4C08-477C-BF24-250714A92263}" type="slidenum">
              <a:rPr lang="de-DE">
                <a:solidFill>
                  <a:srgbClr val="000000"/>
                </a:solidFill>
              </a:rPr>
              <a:pPr>
                <a:defRPr/>
              </a:pPr>
              <a:t>‹#›</a:t>
            </a:fld>
            <a:endParaRPr lang="de-DE">
              <a:solidFill>
                <a:srgbClr val="000000"/>
              </a:solidFill>
            </a:endParaRPr>
          </a:p>
        </p:txBody>
      </p:sp>
    </p:spTree>
    <p:extLst>
      <p:ext uri="{BB962C8B-B14F-4D97-AF65-F5344CB8AC3E}">
        <p14:creationId xmlns:p14="http://schemas.microsoft.com/office/powerpoint/2010/main" val="1544335424"/>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fld id="{DF18A1E1-5A27-440A-BC3C-0C30088310FA}" type="datetime3">
              <a:rPr lang="en-US" smtClean="0">
                <a:solidFill>
                  <a:srgbClr val="000000"/>
                </a:solidFill>
              </a:rPr>
              <a:t>7 December 2017</a:t>
            </a:fld>
            <a:endParaRPr lang="de-DE">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r>
              <a:rPr lang="de-DE">
                <a:solidFill>
                  <a:srgbClr val="000000"/>
                </a:solidFill>
              </a:rPr>
              <a:t>© Jens Meiler</a:t>
            </a:r>
          </a:p>
        </p:txBody>
      </p:sp>
      <p:sp>
        <p:nvSpPr>
          <p:cNvPr id="7" name="Rectangle 6"/>
          <p:cNvSpPr>
            <a:spLocks noGrp="1" noChangeArrowheads="1"/>
          </p:cNvSpPr>
          <p:nvPr>
            <p:ph type="sldNum" sz="quarter" idx="12"/>
          </p:nvPr>
        </p:nvSpPr>
        <p:spPr>
          <a:ln/>
        </p:spPr>
        <p:txBody>
          <a:bodyPr/>
          <a:lstStyle>
            <a:lvl1pPr>
              <a:defRPr/>
            </a:lvl1pPr>
          </a:lstStyle>
          <a:p>
            <a:pPr>
              <a:defRPr/>
            </a:pPr>
            <a:fld id="{040739AD-1A46-4425-875E-32078429F934}" type="slidenum">
              <a:rPr lang="de-DE">
                <a:solidFill>
                  <a:srgbClr val="000000"/>
                </a:solidFill>
              </a:rPr>
              <a:pPr>
                <a:defRPr/>
              </a:pPr>
              <a:t>‹#›</a:t>
            </a:fld>
            <a:endParaRPr lang="de-DE">
              <a:solidFill>
                <a:srgbClr val="000000"/>
              </a:solidFill>
            </a:endParaRPr>
          </a:p>
        </p:txBody>
      </p:sp>
    </p:spTree>
    <p:extLst>
      <p:ext uri="{BB962C8B-B14F-4D97-AF65-F5344CB8AC3E}">
        <p14:creationId xmlns:p14="http://schemas.microsoft.com/office/powerpoint/2010/main" val="1449656299"/>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fld id="{F4BD235E-1B56-4E91-8A26-4D1EAC6D6DAE}" type="datetime3">
              <a:rPr lang="en-US" smtClean="0">
                <a:solidFill>
                  <a:srgbClr val="000000"/>
                </a:solidFill>
              </a:rPr>
              <a:t>7 December 2017</a:t>
            </a:fld>
            <a:endParaRPr lang="de-DE">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r>
              <a:rPr lang="de-DE">
                <a:solidFill>
                  <a:srgbClr val="000000"/>
                </a:solidFill>
              </a:rPr>
              <a:t>© Jens Meiler</a:t>
            </a:r>
          </a:p>
        </p:txBody>
      </p:sp>
      <p:sp>
        <p:nvSpPr>
          <p:cNvPr id="7" name="Rectangle 6"/>
          <p:cNvSpPr>
            <a:spLocks noGrp="1" noChangeArrowheads="1"/>
          </p:cNvSpPr>
          <p:nvPr>
            <p:ph type="sldNum" sz="quarter" idx="12"/>
          </p:nvPr>
        </p:nvSpPr>
        <p:spPr>
          <a:ln/>
        </p:spPr>
        <p:txBody>
          <a:bodyPr/>
          <a:lstStyle>
            <a:lvl1pPr>
              <a:defRPr/>
            </a:lvl1pPr>
          </a:lstStyle>
          <a:p>
            <a:pPr>
              <a:defRPr/>
            </a:pPr>
            <a:fld id="{1D3FBF90-7B5A-4913-98F4-7966B46999C7}" type="slidenum">
              <a:rPr lang="de-DE">
                <a:solidFill>
                  <a:srgbClr val="000000"/>
                </a:solidFill>
              </a:rPr>
              <a:pPr>
                <a:defRPr/>
              </a:pPr>
              <a:t>‹#›</a:t>
            </a:fld>
            <a:endParaRPr lang="de-DE">
              <a:solidFill>
                <a:srgbClr val="000000"/>
              </a:solidFill>
            </a:endParaRPr>
          </a:p>
        </p:txBody>
      </p:sp>
    </p:spTree>
    <p:extLst>
      <p:ext uri="{BB962C8B-B14F-4D97-AF65-F5344CB8AC3E}">
        <p14:creationId xmlns:p14="http://schemas.microsoft.com/office/powerpoint/2010/main" val="1406061150"/>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fld id="{466FCF9F-3F58-4AA8-AF3C-92616B994FD0}" type="datetime3">
              <a:rPr lang="en-US" smtClean="0">
                <a:solidFill>
                  <a:srgbClr val="000000"/>
                </a:solidFill>
              </a:rPr>
              <a:t>7 December 2017</a:t>
            </a:fld>
            <a:endParaRPr lang="de-DE">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r>
              <a:rPr lang="de-DE">
                <a:solidFill>
                  <a:srgbClr val="000000"/>
                </a:solidFill>
              </a:rPr>
              <a:t>© Jens Meiler</a:t>
            </a:r>
          </a:p>
        </p:txBody>
      </p:sp>
      <p:sp>
        <p:nvSpPr>
          <p:cNvPr id="6" name="Rectangle 6"/>
          <p:cNvSpPr>
            <a:spLocks noGrp="1" noChangeArrowheads="1"/>
          </p:cNvSpPr>
          <p:nvPr>
            <p:ph type="sldNum" sz="quarter" idx="12"/>
          </p:nvPr>
        </p:nvSpPr>
        <p:spPr>
          <a:ln/>
        </p:spPr>
        <p:txBody>
          <a:bodyPr/>
          <a:lstStyle>
            <a:lvl1pPr>
              <a:defRPr/>
            </a:lvl1pPr>
          </a:lstStyle>
          <a:p>
            <a:pPr>
              <a:defRPr/>
            </a:pPr>
            <a:fld id="{8FA35BEB-287A-42BC-B46A-43477D0A2EDD}" type="slidenum">
              <a:rPr lang="de-DE">
                <a:solidFill>
                  <a:srgbClr val="000000"/>
                </a:solidFill>
              </a:rPr>
              <a:pPr>
                <a:defRPr/>
              </a:pPr>
              <a:t>‹#›</a:t>
            </a:fld>
            <a:endParaRPr lang="de-DE">
              <a:solidFill>
                <a:srgbClr val="000000"/>
              </a:solidFill>
            </a:endParaRPr>
          </a:p>
        </p:txBody>
      </p:sp>
    </p:spTree>
    <p:extLst>
      <p:ext uri="{BB962C8B-B14F-4D97-AF65-F5344CB8AC3E}">
        <p14:creationId xmlns:p14="http://schemas.microsoft.com/office/powerpoint/2010/main" val="3283500593"/>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81800" y="152400"/>
            <a:ext cx="2209800" cy="61722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52400" y="152400"/>
            <a:ext cx="6477000" cy="61722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fld id="{963128B4-660F-4C56-893E-3F5CC4269AC7}" type="datetime3">
              <a:rPr lang="en-US" smtClean="0">
                <a:solidFill>
                  <a:srgbClr val="000000"/>
                </a:solidFill>
              </a:rPr>
              <a:t>7 December 2017</a:t>
            </a:fld>
            <a:endParaRPr lang="de-DE">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r>
              <a:rPr lang="de-DE">
                <a:solidFill>
                  <a:srgbClr val="000000"/>
                </a:solidFill>
              </a:rPr>
              <a:t>© Jens Meiler</a:t>
            </a:r>
          </a:p>
        </p:txBody>
      </p:sp>
      <p:sp>
        <p:nvSpPr>
          <p:cNvPr id="6" name="Rectangle 6"/>
          <p:cNvSpPr>
            <a:spLocks noGrp="1" noChangeArrowheads="1"/>
          </p:cNvSpPr>
          <p:nvPr>
            <p:ph type="sldNum" sz="quarter" idx="12"/>
          </p:nvPr>
        </p:nvSpPr>
        <p:spPr>
          <a:ln/>
        </p:spPr>
        <p:txBody>
          <a:bodyPr/>
          <a:lstStyle>
            <a:lvl1pPr>
              <a:defRPr/>
            </a:lvl1pPr>
          </a:lstStyle>
          <a:p>
            <a:pPr>
              <a:defRPr/>
            </a:pPr>
            <a:fld id="{8FD2CEA4-87ED-4441-B27B-51EBC9174839}" type="slidenum">
              <a:rPr lang="de-DE">
                <a:solidFill>
                  <a:srgbClr val="000000"/>
                </a:solidFill>
              </a:rPr>
              <a:pPr>
                <a:defRPr/>
              </a:pPr>
              <a:t>‹#›</a:t>
            </a:fld>
            <a:endParaRPr lang="de-DE">
              <a:solidFill>
                <a:srgbClr val="000000"/>
              </a:solidFill>
            </a:endParaRPr>
          </a:p>
        </p:txBody>
      </p:sp>
    </p:spTree>
    <p:extLst>
      <p:ext uri="{BB962C8B-B14F-4D97-AF65-F5344CB8AC3E}">
        <p14:creationId xmlns:p14="http://schemas.microsoft.com/office/powerpoint/2010/main" val="2889727455"/>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16" descr="vu02b"/>
          <p:cNvPicPr>
            <a:picLocks noChangeAspect="1" noChangeArrowheads="1"/>
          </p:cNvPicPr>
          <p:nvPr userDrawn="1"/>
        </p:nvPicPr>
        <p:blipFill>
          <a:blip r:embed="rId2" cstate="print"/>
          <a:srcRect/>
          <a:stretch>
            <a:fillRect/>
          </a:stretch>
        </p:blipFill>
        <p:spPr bwMode="auto">
          <a:xfrm>
            <a:off x="1447800" y="4387850"/>
            <a:ext cx="6197600" cy="1508125"/>
          </a:xfrm>
          <a:prstGeom prst="rect">
            <a:avLst/>
          </a:prstGeom>
          <a:noFill/>
          <a:ln w="9525">
            <a:noFill/>
            <a:miter lim="800000"/>
            <a:headEnd/>
            <a:tailEnd/>
          </a:ln>
        </p:spPr>
      </p:pic>
      <p:sp>
        <p:nvSpPr>
          <p:cNvPr id="5" name="Text Box 17"/>
          <p:cNvSpPr txBox="1">
            <a:spLocks noChangeArrowheads="1"/>
          </p:cNvSpPr>
          <p:nvPr userDrawn="1"/>
        </p:nvSpPr>
        <p:spPr bwMode="auto">
          <a:xfrm>
            <a:off x="1371600" y="5530850"/>
            <a:ext cx="6400800" cy="923330"/>
          </a:xfrm>
          <a:prstGeom prst="rect">
            <a:avLst/>
          </a:prstGeom>
          <a:noFill/>
          <a:ln w="9525">
            <a:noFill/>
            <a:miter lim="800000"/>
            <a:headEnd/>
            <a:tailEnd/>
          </a:ln>
          <a:effectLst/>
        </p:spPr>
        <p:txBody>
          <a:bodyPr wrap="square">
            <a:spAutoFit/>
          </a:bodyPr>
          <a:lstStyle/>
          <a:p>
            <a:pPr algn="ctr" fontAlgn="base">
              <a:spcBef>
                <a:spcPct val="0"/>
              </a:spcBef>
              <a:spcAft>
                <a:spcPct val="0"/>
              </a:spcAft>
              <a:defRPr/>
            </a:pPr>
            <a:r>
              <a:rPr lang="en-US" dirty="0">
                <a:solidFill>
                  <a:srgbClr val="000000"/>
                </a:solidFill>
                <a:latin typeface="Verdana" pitchFamily="34" charset="0"/>
              </a:rPr>
              <a:t>Center for Structural Biology</a:t>
            </a:r>
          </a:p>
          <a:p>
            <a:pPr algn="ctr" fontAlgn="base">
              <a:spcBef>
                <a:spcPct val="0"/>
              </a:spcBef>
              <a:spcAft>
                <a:spcPct val="0"/>
              </a:spcAft>
              <a:defRPr/>
            </a:pPr>
            <a:r>
              <a:rPr lang="en-US" dirty="0">
                <a:solidFill>
                  <a:srgbClr val="000000"/>
                </a:solidFill>
                <a:latin typeface="Verdana" pitchFamily="34" charset="0"/>
              </a:rPr>
              <a:t>Departments of Chemistry, Pharmacology, and Biomedical Informatics</a:t>
            </a:r>
          </a:p>
        </p:txBody>
      </p:sp>
      <p:sp>
        <p:nvSpPr>
          <p:cNvPr id="701442" name="Rectangle 2"/>
          <p:cNvSpPr>
            <a:spLocks noGrp="1" noChangeArrowheads="1"/>
          </p:cNvSpPr>
          <p:nvPr>
            <p:ph type="ctrTitle"/>
          </p:nvPr>
        </p:nvSpPr>
        <p:spPr>
          <a:xfrm>
            <a:off x="685800" y="762000"/>
            <a:ext cx="7772400" cy="2838450"/>
          </a:xfrm>
          <a:solidFill>
            <a:srgbClr val="99CCFF"/>
          </a:solidFill>
          <a:ln w="38100">
            <a:solidFill>
              <a:schemeClr val="accent2"/>
            </a:solidFill>
          </a:ln>
        </p:spPr>
        <p:txBody>
          <a:bodyPr/>
          <a:lstStyle>
            <a:lvl1pPr algn="ctr">
              <a:defRPr/>
            </a:lvl1pPr>
          </a:lstStyle>
          <a:p>
            <a:r>
              <a:rPr lang="en-US"/>
              <a:t>Click to edit Master title style</a:t>
            </a:r>
          </a:p>
        </p:txBody>
      </p:sp>
      <p:sp>
        <p:nvSpPr>
          <p:cNvPr id="701443" name="Rectangle 3"/>
          <p:cNvSpPr>
            <a:spLocks noGrp="1" noChangeArrowheads="1"/>
          </p:cNvSpPr>
          <p:nvPr>
            <p:ph type="subTitle" idx="1"/>
          </p:nvPr>
        </p:nvSpPr>
        <p:spPr>
          <a:xfrm>
            <a:off x="1371600" y="4235450"/>
            <a:ext cx="6400800" cy="457200"/>
          </a:xfrm>
          <a:solidFill>
            <a:schemeClr val="bg1"/>
          </a:solidFill>
        </p:spPr>
        <p:txBody>
          <a:bodyPr/>
          <a:lstStyle>
            <a:lvl1pPr marL="0" indent="0" algn="ctr">
              <a:buFont typeface="Wingdings" pitchFamily="2" charset="2"/>
              <a:buNone/>
              <a:defRPr>
                <a:solidFill>
                  <a:schemeClr val="tx1"/>
                </a:solidFill>
              </a:defRPr>
            </a:lvl1pPr>
          </a:lstStyle>
          <a:p>
            <a:r>
              <a:rPr lang="en-US"/>
              <a:t>Jens Meiler</a:t>
            </a:r>
          </a:p>
        </p:txBody>
      </p:sp>
    </p:spTree>
    <p:extLst>
      <p:ext uri="{BB962C8B-B14F-4D97-AF65-F5344CB8AC3E}">
        <p14:creationId xmlns:p14="http://schemas.microsoft.com/office/powerpoint/2010/main" val="37112870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3887391" y="987426"/>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B3ECA9F-05B8-4567-8C2E-7A73DF981032}" type="datetime3">
              <a:rPr lang="en-US" smtClean="0"/>
              <a:t>7 December 2017</a:t>
            </a:fld>
            <a:endParaRPr lang="en-US"/>
          </a:p>
        </p:txBody>
      </p:sp>
      <p:sp>
        <p:nvSpPr>
          <p:cNvPr id="6" name="Footer Placeholder 5"/>
          <p:cNvSpPr>
            <a:spLocks noGrp="1"/>
          </p:cNvSpPr>
          <p:nvPr>
            <p:ph type="ftr" sz="quarter" idx="11"/>
          </p:nvPr>
        </p:nvSpPr>
        <p:spPr/>
        <p:txBody>
          <a:bodyPr/>
          <a:lstStyle/>
          <a:p>
            <a:r>
              <a:rPr lang="en-US" smtClean="0"/>
              <a:t>© Jens Meiler</a:t>
            </a:r>
            <a:endParaRPr lang="en-US"/>
          </a:p>
        </p:txBody>
      </p:sp>
      <p:sp>
        <p:nvSpPr>
          <p:cNvPr id="7" name="Slide Number Placeholder 6"/>
          <p:cNvSpPr>
            <a:spLocks noGrp="1"/>
          </p:cNvSpPr>
          <p:nvPr>
            <p:ph type="sldNum" sz="quarter" idx="12"/>
          </p:nvPr>
        </p:nvSpPr>
        <p:spPr/>
        <p:txBody>
          <a:bodyPr/>
          <a:lstStyle/>
          <a:p>
            <a:fld id="{4B32B2BB-DF73-4211-BA18-81420A58DB13}" type="slidenum">
              <a:rPr lang="en-US" smtClean="0"/>
              <a:t>‹#›</a:t>
            </a:fld>
            <a:endParaRPr lang="en-US"/>
          </a:p>
        </p:txBody>
      </p:sp>
    </p:spTree>
    <p:extLst>
      <p:ext uri="{BB962C8B-B14F-4D97-AF65-F5344CB8AC3E}">
        <p14:creationId xmlns:p14="http://schemas.microsoft.com/office/powerpoint/2010/main" val="554410874"/>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fld id="{38D914A9-43EF-4467-ABFA-28D0B6161ED4}" type="datetime3">
              <a:rPr lang="en-US" smtClean="0">
                <a:solidFill>
                  <a:srgbClr val="000000"/>
                </a:solidFill>
              </a:rPr>
              <a:t>7 December 2017</a:t>
            </a:fld>
            <a:endParaRPr lang="de-DE">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r>
              <a:rPr lang="de-DE">
                <a:solidFill>
                  <a:srgbClr val="000000"/>
                </a:solidFill>
              </a:rPr>
              <a:t>© Jens Meiler</a:t>
            </a:r>
          </a:p>
        </p:txBody>
      </p:sp>
      <p:sp>
        <p:nvSpPr>
          <p:cNvPr id="6" name="Rectangle 6"/>
          <p:cNvSpPr>
            <a:spLocks noGrp="1" noChangeArrowheads="1"/>
          </p:cNvSpPr>
          <p:nvPr>
            <p:ph type="sldNum" sz="quarter" idx="12"/>
          </p:nvPr>
        </p:nvSpPr>
        <p:spPr>
          <a:ln/>
        </p:spPr>
        <p:txBody>
          <a:bodyPr/>
          <a:lstStyle>
            <a:lvl1pPr>
              <a:defRPr/>
            </a:lvl1pPr>
          </a:lstStyle>
          <a:p>
            <a:pPr>
              <a:defRPr/>
            </a:pPr>
            <a:fld id="{7BEF31C8-9D61-4077-8E31-AEC6BE150582}" type="slidenum">
              <a:rPr lang="de-DE">
                <a:solidFill>
                  <a:srgbClr val="000000"/>
                </a:solidFill>
              </a:rPr>
              <a:pPr>
                <a:defRPr/>
              </a:pPr>
              <a:t>‹#›</a:t>
            </a:fld>
            <a:endParaRPr lang="de-DE">
              <a:solidFill>
                <a:srgbClr val="000000"/>
              </a:solidFill>
            </a:endParaRPr>
          </a:p>
        </p:txBody>
      </p:sp>
    </p:spTree>
    <p:extLst>
      <p:ext uri="{BB962C8B-B14F-4D97-AF65-F5344CB8AC3E}">
        <p14:creationId xmlns:p14="http://schemas.microsoft.com/office/powerpoint/2010/main" val="2954008180"/>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fld id="{3BC8EDB2-A99A-4743-8958-09F1023CC17C}" type="datetime3">
              <a:rPr lang="en-US" smtClean="0">
                <a:solidFill>
                  <a:srgbClr val="000000"/>
                </a:solidFill>
              </a:rPr>
              <a:t>7 December 2017</a:t>
            </a:fld>
            <a:endParaRPr lang="de-DE">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r>
              <a:rPr lang="de-DE">
                <a:solidFill>
                  <a:srgbClr val="000000"/>
                </a:solidFill>
              </a:rPr>
              <a:t>© Jens Meiler</a:t>
            </a:r>
          </a:p>
        </p:txBody>
      </p:sp>
      <p:sp>
        <p:nvSpPr>
          <p:cNvPr id="6" name="Rectangle 6"/>
          <p:cNvSpPr>
            <a:spLocks noGrp="1" noChangeArrowheads="1"/>
          </p:cNvSpPr>
          <p:nvPr>
            <p:ph type="sldNum" sz="quarter" idx="12"/>
          </p:nvPr>
        </p:nvSpPr>
        <p:spPr>
          <a:ln/>
        </p:spPr>
        <p:txBody>
          <a:bodyPr/>
          <a:lstStyle>
            <a:lvl1pPr>
              <a:defRPr/>
            </a:lvl1pPr>
          </a:lstStyle>
          <a:p>
            <a:pPr>
              <a:defRPr/>
            </a:pPr>
            <a:fld id="{A0DD3683-4CA1-41E7-B8BC-D4275D78C057}" type="slidenum">
              <a:rPr lang="de-DE">
                <a:solidFill>
                  <a:srgbClr val="000000"/>
                </a:solidFill>
              </a:rPr>
              <a:pPr>
                <a:defRPr/>
              </a:pPr>
              <a:t>‹#›</a:t>
            </a:fld>
            <a:endParaRPr lang="de-DE">
              <a:solidFill>
                <a:srgbClr val="000000"/>
              </a:solidFill>
            </a:endParaRPr>
          </a:p>
        </p:txBody>
      </p:sp>
    </p:spTree>
    <p:extLst>
      <p:ext uri="{BB962C8B-B14F-4D97-AF65-F5344CB8AC3E}">
        <p14:creationId xmlns:p14="http://schemas.microsoft.com/office/powerpoint/2010/main" val="1539827823"/>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52400" y="1524000"/>
            <a:ext cx="43434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524000"/>
            <a:ext cx="43434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fld id="{63817D9F-6E26-4ECE-B0DE-07B5990139D4}" type="datetime3">
              <a:rPr lang="en-US" smtClean="0">
                <a:solidFill>
                  <a:srgbClr val="000000"/>
                </a:solidFill>
              </a:rPr>
              <a:t>7 December 2017</a:t>
            </a:fld>
            <a:endParaRPr lang="de-DE">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r>
              <a:rPr lang="de-DE">
                <a:solidFill>
                  <a:srgbClr val="000000"/>
                </a:solidFill>
              </a:rPr>
              <a:t>© Jens Meiler</a:t>
            </a:r>
          </a:p>
        </p:txBody>
      </p:sp>
      <p:sp>
        <p:nvSpPr>
          <p:cNvPr id="7" name="Rectangle 6"/>
          <p:cNvSpPr>
            <a:spLocks noGrp="1" noChangeArrowheads="1"/>
          </p:cNvSpPr>
          <p:nvPr>
            <p:ph type="sldNum" sz="quarter" idx="12"/>
          </p:nvPr>
        </p:nvSpPr>
        <p:spPr>
          <a:ln/>
        </p:spPr>
        <p:txBody>
          <a:bodyPr/>
          <a:lstStyle>
            <a:lvl1pPr>
              <a:defRPr/>
            </a:lvl1pPr>
          </a:lstStyle>
          <a:p>
            <a:pPr>
              <a:defRPr/>
            </a:pPr>
            <a:fld id="{884FCA5F-5763-4D8A-9FFE-61B26EB1A61C}" type="slidenum">
              <a:rPr lang="de-DE">
                <a:solidFill>
                  <a:srgbClr val="000000"/>
                </a:solidFill>
              </a:rPr>
              <a:pPr>
                <a:defRPr/>
              </a:pPr>
              <a:t>‹#›</a:t>
            </a:fld>
            <a:endParaRPr lang="de-DE">
              <a:solidFill>
                <a:srgbClr val="000000"/>
              </a:solidFill>
            </a:endParaRPr>
          </a:p>
        </p:txBody>
      </p:sp>
    </p:spTree>
    <p:extLst>
      <p:ext uri="{BB962C8B-B14F-4D97-AF65-F5344CB8AC3E}">
        <p14:creationId xmlns:p14="http://schemas.microsoft.com/office/powerpoint/2010/main" val="212929198"/>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fld id="{7E551910-0C91-4B27-B445-0C3DCD6805C6}" type="datetime3">
              <a:rPr lang="en-US" smtClean="0">
                <a:solidFill>
                  <a:srgbClr val="000000"/>
                </a:solidFill>
              </a:rPr>
              <a:t>7 December 2017</a:t>
            </a:fld>
            <a:endParaRPr lang="de-DE">
              <a:solidFill>
                <a:srgbClr val="000000"/>
              </a:solidFill>
            </a:endParaRPr>
          </a:p>
        </p:txBody>
      </p:sp>
      <p:sp>
        <p:nvSpPr>
          <p:cNvPr id="8" name="Rectangle 5"/>
          <p:cNvSpPr>
            <a:spLocks noGrp="1" noChangeArrowheads="1"/>
          </p:cNvSpPr>
          <p:nvPr>
            <p:ph type="ftr" sz="quarter" idx="11"/>
          </p:nvPr>
        </p:nvSpPr>
        <p:spPr>
          <a:ln/>
        </p:spPr>
        <p:txBody>
          <a:bodyPr/>
          <a:lstStyle>
            <a:lvl1pPr>
              <a:defRPr/>
            </a:lvl1pPr>
          </a:lstStyle>
          <a:p>
            <a:pPr>
              <a:defRPr/>
            </a:pPr>
            <a:r>
              <a:rPr lang="de-DE">
                <a:solidFill>
                  <a:srgbClr val="000000"/>
                </a:solidFill>
              </a:rPr>
              <a:t>© Jens Meiler</a:t>
            </a:r>
          </a:p>
        </p:txBody>
      </p:sp>
      <p:sp>
        <p:nvSpPr>
          <p:cNvPr id="9" name="Rectangle 6"/>
          <p:cNvSpPr>
            <a:spLocks noGrp="1" noChangeArrowheads="1"/>
          </p:cNvSpPr>
          <p:nvPr>
            <p:ph type="sldNum" sz="quarter" idx="12"/>
          </p:nvPr>
        </p:nvSpPr>
        <p:spPr>
          <a:ln/>
        </p:spPr>
        <p:txBody>
          <a:bodyPr/>
          <a:lstStyle>
            <a:lvl1pPr>
              <a:defRPr/>
            </a:lvl1pPr>
          </a:lstStyle>
          <a:p>
            <a:pPr>
              <a:defRPr/>
            </a:pPr>
            <a:fld id="{97685174-AA5F-491A-BC72-BB8DDB8EC6BC}" type="slidenum">
              <a:rPr lang="de-DE">
                <a:solidFill>
                  <a:srgbClr val="000000"/>
                </a:solidFill>
              </a:rPr>
              <a:pPr>
                <a:defRPr/>
              </a:pPr>
              <a:t>‹#›</a:t>
            </a:fld>
            <a:endParaRPr lang="de-DE">
              <a:solidFill>
                <a:srgbClr val="000000"/>
              </a:solidFill>
            </a:endParaRPr>
          </a:p>
        </p:txBody>
      </p:sp>
    </p:spTree>
    <p:extLst>
      <p:ext uri="{BB962C8B-B14F-4D97-AF65-F5344CB8AC3E}">
        <p14:creationId xmlns:p14="http://schemas.microsoft.com/office/powerpoint/2010/main" val="376754497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fld id="{1686F5B8-9A65-4496-BCCE-2021770D9633}" type="datetime3">
              <a:rPr lang="en-US" smtClean="0">
                <a:solidFill>
                  <a:srgbClr val="000000"/>
                </a:solidFill>
              </a:rPr>
              <a:t>7 December 2017</a:t>
            </a:fld>
            <a:endParaRPr lang="de-DE">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r>
              <a:rPr lang="de-DE">
                <a:solidFill>
                  <a:srgbClr val="000000"/>
                </a:solidFill>
              </a:rPr>
              <a:t>© Jens Meiler</a:t>
            </a:r>
          </a:p>
        </p:txBody>
      </p:sp>
      <p:sp>
        <p:nvSpPr>
          <p:cNvPr id="5" name="Rectangle 6"/>
          <p:cNvSpPr>
            <a:spLocks noGrp="1" noChangeArrowheads="1"/>
          </p:cNvSpPr>
          <p:nvPr>
            <p:ph type="sldNum" sz="quarter" idx="12"/>
          </p:nvPr>
        </p:nvSpPr>
        <p:spPr>
          <a:ln/>
        </p:spPr>
        <p:txBody>
          <a:bodyPr/>
          <a:lstStyle>
            <a:lvl1pPr>
              <a:defRPr/>
            </a:lvl1pPr>
          </a:lstStyle>
          <a:p>
            <a:pPr>
              <a:defRPr/>
            </a:pPr>
            <a:fld id="{D924EE49-00AD-4844-B3F3-35A41D0C345D}" type="slidenum">
              <a:rPr lang="de-DE">
                <a:solidFill>
                  <a:srgbClr val="000000"/>
                </a:solidFill>
              </a:rPr>
              <a:pPr>
                <a:defRPr/>
              </a:pPr>
              <a:t>‹#›</a:t>
            </a:fld>
            <a:endParaRPr lang="de-DE">
              <a:solidFill>
                <a:srgbClr val="000000"/>
              </a:solidFill>
            </a:endParaRPr>
          </a:p>
        </p:txBody>
      </p:sp>
    </p:spTree>
    <p:extLst>
      <p:ext uri="{BB962C8B-B14F-4D97-AF65-F5344CB8AC3E}">
        <p14:creationId xmlns:p14="http://schemas.microsoft.com/office/powerpoint/2010/main" val="1359657563"/>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fld id="{ABB58F68-F823-4C5B-9697-1E5FC86152E0}" type="datetime3">
              <a:rPr lang="en-US" smtClean="0">
                <a:solidFill>
                  <a:srgbClr val="000000"/>
                </a:solidFill>
              </a:rPr>
              <a:t>7 December 2017</a:t>
            </a:fld>
            <a:endParaRPr lang="de-DE">
              <a:solidFill>
                <a:srgbClr val="000000"/>
              </a:solidFill>
            </a:endParaRPr>
          </a:p>
        </p:txBody>
      </p:sp>
      <p:sp>
        <p:nvSpPr>
          <p:cNvPr id="3" name="Rectangle 5"/>
          <p:cNvSpPr>
            <a:spLocks noGrp="1" noChangeArrowheads="1"/>
          </p:cNvSpPr>
          <p:nvPr>
            <p:ph type="ftr" sz="quarter" idx="11"/>
          </p:nvPr>
        </p:nvSpPr>
        <p:spPr>
          <a:ln/>
        </p:spPr>
        <p:txBody>
          <a:bodyPr/>
          <a:lstStyle>
            <a:lvl1pPr>
              <a:defRPr/>
            </a:lvl1pPr>
          </a:lstStyle>
          <a:p>
            <a:pPr>
              <a:defRPr/>
            </a:pPr>
            <a:r>
              <a:rPr lang="de-DE">
                <a:solidFill>
                  <a:srgbClr val="000000"/>
                </a:solidFill>
              </a:rPr>
              <a:t>© Jens Meiler</a:t>
            </a:r>
          </a:p>
        </p:txBody>
      </p:sp>
      <p:sp>
        <p:nvSpPr>
          <p:cNvPr id="4" name="Rectangle 6"/>
          <p:cNvSpPr>
            <a:spLocks noGrp="1" noChangeArrowheads="1"/>
          </p:cNvSpPr>
          <p:nvPr>
            <p:ph type="sldNum" sz="quarter" idx="12"/>
          </p:nvPr>
        </p:nvSpPr>
        <p:spPr>
          <a:ln/>
        </p:spPr>
        <p:txBody>
          <a:bodyPr/>
          <a:lstStyle>
            <a:lvl1pPr>
              <a:defRPr/>
            </a:lvl1pPr>
          </a:lstStyle>
          <a:p>
            <a:pPr>
              <a:defRPr/>
            </a:pPr>
            <a:fld id="{AB89F07B-4C08-477C-BF24-250714A92263}" type="slidenum">
              <a:rPr lang="de-DE">
                <a:solidFill>
                  <a:srgbClr val="000000"/>
                </a:solidFill>
              </a:rPr>
              <a:pPr>
                <a:defRPr/>
              </a:pPr>
              <a:t>‹#›</a:t>
            </a:fld>
            <a:endParaRPr lang="de-DE">
              <a:solidFill>
                <a:srgbClr val="000000"/>
              </a:solidFill>
            </a:endParaRPr>
          </a:p>
        </p:txBody>
      </p:sp>
    </p:spTree>
    <p:extLst>
      <p:ext uri="{BB962C8B-B14F-4D97-AF65-F5344CB8AC3E}">
        <p14:creationId xmlns:p14="http://schemas.microsoft.com/office/powerpoint/2010/main" val="2208542619"/>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fld id="{936E5AF4-E5B8-4E72-A333-62D112C685E6}" type="datetime3">
              <a:rPr lang="en-US" smtClean="0">
                <a:solidFill>
                  <a:srgbClr val="000000"/>
                </a:solidFill>
              </a:rPr>
              <a:t>7 December 2017</a:t>
            </a:fld>
            <a:endParaRPr lang="de-DE">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r>
              <a:rPr lang="de-DE">
                <a:solidFill>
                  <a:srgbClr val="000000"/>
                </a:solidFill>
              </a:rPr>
              <a:t>© Jens Meiler</a:t>
            </a:r>
          </a:p>
        </p:txBody>
      </p:sp>
      <p:sp>
        <p:nvSpPr>
          <p:cNvPr id="7" name="Rectangle 6"/>
          <p:cNvSpPr>
            <a:spLocks noGrp="1" noChangeArrowheads="1"/>
          </p:cNvSpPr>
          <p:nvPr>
            <p:ph type="sldNum" sz="quarter" idx="12"/>
          </p:nvPr>
        </p:nvSpPr>
        <p:spPr>
          <a:ln/>
        </p:spPr>
        <p:txBody>
          <a:bodyPr/>
          <a:lstStyle>
            <a:lvl1pPr>
              <a:defRPr/>
            </a:lvl1pPr>
          </a:lstStyle>
          <a:p>
            <a:pPr>
              <a:defRPr/>
            </a:pPr>
            <a:fld id="{040739AD-1A46-4425-875E-32078429F934}" type="slidenum">
              <a:rPr lang="de-DE">
                <a:solidFill>
                  <a:srgbClr val="000000"/>
                </a:solidFill>
              </a:rPr>
              <a:pPr>
                <a:defRPr/>
              </a:pPr>
              <a:t>‹#›</a:t>
            </a:fld>
            <a:endParaRPr lang="de-DE">
              <a:solidFill>
                <a:srgbClr val="000000"/>
              </a:solidFill>
            </a:endParaRPr>
          </a:p>
        </p:txBody>
      </p:sp>
    </p:spTree>
    <p:extLst>
      <p:ext uri="{BB962C8B-B14F-4D97-AF65-F5344CB8AC3E}">
        <p14:creationId xmlns:p14="http://schemas.microsoft.com/office/powerpoint/2010/main" val="13359741"/>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fld id="{296A8689-3FB9-455B-8B5F-6EDCE7D8B63E}" type="datetime3">
              <a:rPr lang="en-US" smtClean="0">
                <a:solidFill>
                  <a:srgbClr val="000000"/>
                </a:solidFill>
              </a:rPr>
              <a:t>7 December 2017</a:t>
            </a:fld>
            <a:endParaRPr lang="de-DE">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r>
              <a:rPr lang="de-DE">
                <a:solidFill>
                  <a:srgbClr val="000000"/>
                </a:solidFill>
              </a:rPr>
              <a:t>© Jens Meiler</a:t>
            </a:r>
          </a:p>
        </p:txBody>
      </p:sp>
      <p:sp>
        <p:nvSpPr>
          <p:cNvPr id="7" name="Rectangle 6"/>
          <p:cNvSpPr>
            <a:spLocks noGrp="1" noChangeArrowheads="1"/>
          </p:cNvSpPr>
          <p:nvPr>
            <p:ph type="sldNum" sz="quarter" idx="12"/>
          </p:nvPr>
        </p:nvSpPr>
        <p:spPr>
          <a:ln/>
        </p:spPr>
        <p:txBody>
          <a:bodyPr/>
          <a:lstStyle>
            <a:lvl1pPr>
              <a:defRPr/>
            </a:lvl1pPr>
          </a:lstStyle>
          <a:p>
            <a:pPr>
              <a:defRPr/>
            </a:pPr>
            <a:fld id="{1D3FBF90-7B5A-4913-98F4-7966B46999C7}" type="slidenum">
              <a:rPr lang="de-DE">
                <a:solidFill>
                  <a:srgbClr val="000000"/>
                </a:solidFill>
              </a:rPr>
              <a:pPr>
                <a:defRPr/>
              </a:pPr>
              <a:t>‹#›</a:t>
            </a:fld>
            <a:endParaRPr lang="de-DE">
              <a:solidFill>
                <a:srgbClr val="000000"/>
              </a:solidFill>
            </a:endParaRPr>
          </a:p>
        </p:txBody>
      </p:sp>
    </p:spTree>
    <p:extLst>
      <p:ext uri="{BB962C8B-B14F-4D97-AF65-F5344CB8AC3E}">
        <p14:creationId xmlns:p14="http://schemas.microsoft.com/office/powerpoint/2010/main" val="1749650990"/>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fld id="{A35F2071-5C02-4696-8022-2C5268669034}" type="datetime3">
              <a:rPr lang="en-US" smtClean="0">
                <a:solidFill>
                  <a:srgbClr val="000000"/>
                </a:solidFill>
              </a:rPr>
              <a:t>7 December 2017</a:t>
            </a:fld>
            <a:endParaRPr lang="de-DE">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r>
              <a:rPr lang="de-DE">
                <a:solidFill>
                  <a:srgbClr val="000000"/>
                </a:solidFill>
              </a:rPr>
              <a:t>© Jens Meiler</a:t>
            </a:r>
          </a:p>
        </p:txBody>
      </p:sp>
      <p:sp>
        <p:nvSpPr>
          <p:cNvPr id="6" name="Rectangle 6"/>
          <p:cNvSpPr>
            <a:spLocks noGrp="1" noChangeArrowheads="1"/>
          </p:cNvSpPr>
          <p:nvPr>
            <p:ph type="sldNum" sz="quarter" idx="12"/>
          </p:nvPr>
        </p:nvSpPr>
        <p:spPr>
          <a:ln/>
        </p:spPr>
        <p:txBody>
          <a:bodyPr/>
          <a:lstStyle>
            <a:lvl1pPr>
              <a:defRPr/>
            </a:lvl1pPr>
          </a:lstStyle>
          <a:p>
            <a:pPr>
              <a:defRPr/>
            </a:pPr>
            <a:fld id="{8FA35BEB-287A-42BC-B46A-43477D0A2EDD}" type="slidenum">
              <a:rPr lang="de-DE">
                <a:solidFill>
                  <a:srgbClr val="000000"/>
                </a:solidFill>
              </a:rPr>
              <a:pPr>
                <a:defRPr/>
              </a:pPr>
              <a:t>‹#›</a:t>
            </a:fld>
            <a:endParaRPr lang="de-DE">
              <a:solidFill>
                <a:srgbClr val="000000"/>
              </a:solidFill>
            </a:endParaRPr>
          </a:p>
        </p:txBody>
      </p:sp>
    </p:spTree>
    <p:extLst>
      <p:ext uri="{BB962C8B-B14F-4D97-AF65-F5344CB8AC3E}">
        <p14:creationId xmlns:p14="http://schemas.microsoft.com/office/powerpoint/2010/main" val="4274940800"/>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81800" y="152400"/>
            <a:ext cx="2209800" cy="61722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52400" y="152400"/>
            <a:ext cx="6477000" cy="61722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fld id="{CCDF04B7-DC05-493E-877F-8AD94CE785E4}" type="datetime3">
              <a:rPr lang="en-US" smtClean="0">
                <a:solidFill>
                  <a:srgbClr val="000000"/>
                </a:solidFill>
              </a:rPr>
              <a:t>7 December 2017</a:t>
            </a:fld>
            <a:endParaRPr lang="de-DE">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r>
              <a:rPr lang="de-DE">
                <a:solidFill>
                  <a:srgbClr val="000000"/>
                </a:solidFill>
              </a:rPr>
              <a:t>© Jens Meiler</a:t>
            </a:r>
          </a:p>
        </p:txBody>
      </p:sp>
      <p:sp>
        <p:nvSpPr>
          <p:cNvPr id="6" name="Rectangle 6"/>
          <p:cNvSpPr>
            <a:spLocks noGrp="1" noChangeArrowheads="1"/>
          </p:cNvSpPr>
          <p:nvPr>
            <p:ph type="sldNum" sz="quarter" idx="12"/>
          </p:nvPr>
        </p:nvSpPr>
        <p:spPr>
          <a:ln/>
        </p:spPr>
        <p:txBody>
          <a:bodyPr/>
          <a:lstStyle>
            <a:lvl1pPr>
              <a:defRPr/>
            </a:lvl1pPr>
          </a:lstStyle>
          <a:p>
            <a:pPr>
              <a:defRPr/>
            </a:pPr>
            <a:fld id="{8FD2CEA4-87ED-4441-B27B-51EBC9174839}" type="slidenum">
              <a:rPr lang="de-DE">
                <a:solidFill>
                  <a:srgbClr val="000000"/>
                </a:solidFill>
              </a:rPr>
              <a:pPr>
                <a:defRPr/>
              </a:pPr>
              <a:t>‹#›</a:t>
            </a:fld>
            <a:endParaRPr lang="de-DE">
              <a:solidFill>
                <a:srgbClr val="000000"/>
              </a:solidFill>
            </a:endParaRPr>
          </a:p>
        </p:txBody>
      </p:sp>
    </p:spTree>
    <p:extLst>
      <p:ext uri="{BB962C8B-B14F-4D97-AF65-F5344CB8AC3E}">
        <p14:creationId xmlns:p14="http://schemas.microsoft.com/office/powerpoint/2010/main" val="1565101380"/>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10.xml.rels><?xml version="1.0" encoding="UTF-8" standalone="yes"?>
<Relationships xmlns="http://schemas.openxmlformats.org/package/2006/relationships"><Relationship Id="rId11" Type="http://schemas.openxmlformats.org/officeDocument/2006/relationships/slideLayout" Target="../slideLayouts/slideLayout110.xml"/><Relationship Id="rId12" Type="http://schemas.openxmlformats.org/officeDocument/2006/relationships/theme" Target="../theme/theme10.xml"/><Relationship Id="rId13" Type="http://schemas.openxmlformats.org/officeDocument/2006/relationships/image" Target="../media/image1.png"/><Relationship Id="rId1" Type="http://schemas.openxmlformats.org/officeDocument/2006/relationships/slideLayout" Target="../slideLayouts/slideLayout100.xml"/><Relationship Id="rId2" Type="http://schemas.openxmlformats.org/officeDocument/2006/relationships/slideLayout" Target="../slideLayouts/slideLayout101.xml"/><Relationship Id="rId3" Type="http://schemas.openxmlformats.org/officeDocument/2006/relationships/slideLayout" Target="../slideLayouts/slideLayout102.xml"/><Relationship Id="rId4" Type="http://schemas.openxmlformats.org/officeDocument/2006/relationships/slideLayout" Target="../slideLayouts/slideLayout103.xml"/><Relationship Id="rId5" Type="http://schemas.openxmlformats.org/officeDocument/2006/relationships/slideLayout" Target="../slideLayouts/slideLayout104.xml"/><Relationship Id="rId6" Type="http://schemas.openxmlformats.org/officeDocument/2006/relationships/slideLayout" Target="../slideLayouts/slideLayout105.xml"/><Relationship Id="rId7" Type="http://schemas.openxmlformats.org/officeDocument/2006/relationships/slideLayout" Target="../slideLayouts/slideLayout106.xml"/><Relationship Id="rId8" Type="http://schemas.openxmlformats.org/officeDocument/2006/relationships/slideLayout" Target="../slideLayouts/slideLayout107.xml"/><Relationship Id="rId9" Type="http://schemas.openxmlformats.org/officeDocument/2006/relationships/slideLayout" Target="../slideLayouts/slideLayout108.xml"/><Relationship Id="rId10" Type="http://schemas.openxmlformats.org/officeDocument/2006/relationships/slideLayout" Target="../slideLayouts/slideLayout109.xml"/></Relationships>
</file>

<file path=ppt/slideMasters/_rels/slideMaster11.xml.rels><?xml version="1.0" encoding="UTF-8" standalone="yes"?>
<Relationships xmlns="http://schemas.openxmlformats.org/package/2006/relationships"><Relationship Id="rId11" Type="http://schemas.openxmlformats.org/officeDocument/2006/relationships/slideLayout" Target="../slideLayouts/slideLayout121.xml"/><Relationship Id="rId12" Type="http://schemas.openxmlformats.org/officeDocument/2006/relationships/theme" Target="../theme/theme11.xml"/><Relationship Id="rId13" Type="http://schemas.openxmlformats.org/officeDocument/2006/relationships/image" Target="../media/image1.png"/><Relationship Id="rId1" Type="http://schemas.openxmlformats.org/officeDocument/2006/relationships/slideLayout" Target="../slideLayouts/slideLayout111.xml"/><Relationship Id="rId2" Type="http://schemas.openxmlformats.org/officeDocument/2006/relationships/slideLayout" Target="../slideLayouts/slideLayout112.xml"/><Relationship Id="rId3" Type="http://schemas.openxmlformats.org/officeDocument/2006/relationships/slideLayout" Target="../slideLayouts/slideLayout113.xml"/><Relationship Id="rId4" Type="http://schemas.openxmlformats.org/officeDocument/2006/relationships/slideLayout" Target="../slideLayouts/slideLayout114.xml"/><Relationship Id="rId5" Type="http://schemas.openxmlformats.org/officeDocument/2006/relationships/slideLayout" Target="../slideLayouts/slideLayout115.xml"/><Relationship Id="rId6" Type="http://schemas.openxmlformats.org/officeDocument/2006/relationships/slideLayout" Target="../slideLayouts/slideLayout116.xml"/><Relationship Id="rId7" Type="http://schemas.openxmlformats.org/officeDocument/2006/relationships/slideLayout" Target="../slideLayouts/slideLayout117.xml"/><Relationship Id="rId8" Type="http://schemas.openxmlformats.org/officeDocument/2006/relationships/slideLayout" Target="../slideLayouts/slideLayout118.xml"/><Relationship Id="rId9" Type="http://schemas.openxmlformats.org/officeDocument/2006/relationships/slideLayout" Target="../slideLayouts/slideLayout119.xml"/><Relationship Id="rId10" Type="http://schemas.openxmlformats.org/officeDocument/2006/relationships/slideLayout" Target="../slideLayouts/slideLayout120.xml"/></Relationships>
</file>

<file path=ppt/slideMasters/_rels/slideMaster12.xml.rels><?xml version="1.0" encoding="UTF-8" standalone="yes"?>
<Relationships xmlns="http://schemas.openxmlformats.org/package/2006/relationships"><Relationship Id="rId11" Type="http://schemas.openxmlformats.org/officeDocument/2006/relationships/slideLayout" Target="../slideLayouts/slideLayout132.xml"/><Relationship Id="rId12" Type="http://schemas.openxmlformats.org/officeDocument/2006/relationships/theme" Target="../theme/theme12.xml"/><Relationship Id="rId13" Type="http://schemas.openxmlformats.org/officeDocument/2006/relationships/image" Target="../media/image1.png"/><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s>
</file>

<file path=ppt/slideMasters/_rels/slideMaster13.xml.rels><?xml version="1.0" encoding="UTF-8" standalone="yes"?>
<Relationships xmlns="http://schemas.openxmlformats.org/package/2006/relationships"><Relationship Id="rId11" Type="http://schemas.openxmlformats.org/officeDocument/2006/relationships/slideLayout" Target="../slideLayouts/slideLayout143.xml"/><Relationship Id="rId12" Type="http://schemas.openxmlformats.org/officeDocument/2006/relationships/theme" Target="../theme/theme13.xml"/><Relationship Id="rId13" Type="http://schemas.openxmlformats.org/officeDocument/2006/relationships/image" Target="../media/image1.png"/><Relationship Id="rId1" Type="http://schemas.openxmlformats.org/officeDocument/2006/relationships/slideLayout" Target="../slideLayouts/slideLayout133.xml"/><Relationship Id="rId2" Type="http://schemas.openxmlformats.org/officeDocument/2006/relationships/slideLayout" Target="../slideLayouts/slideLayout134.xml"/><Relationship Id="rId3" Type="http://schemas.openxmlformats.org/officeDocument/2006/relationships/slideLayout" Target="../slideLayouts/slideLayout135.xml"/><Relationship Id="rId4" Type="http://schemas.openxmlformats.org/officeDocument/2006/relationships/slideLayout" Target="../slideLayouts/slideLayout136.xml"/><Relationship Id="rId5" Type="http://schemas.openxmlformats.org/officeDocument/2006/relationships/slideLayout" Target="../slideLayouts/slideLayout137.xml"/><Relationship Id="rId6" Type="http://schemas.openxmlformats.org/officeDocument/2006/relationships/slideLayout" Target="../slideLayouts/slideLayout138.xml"/><Relationship Id="rId7" Type="http://schemas.openxmlformats.org/officeDocument/2006/relationships/slideLayout" Target="../slideLayouts/slideLayout139.xml"/><Relationship Id="rId8" Type="http://schemas.openxmlformats.org/officeDocument/2006/relationships/slideLayout" Target="../slideLayouts/slideLayout140.xml"/><Relationship Id="rId9" Type="http://schemas.openxmlformats.org/officeDocument/2006/relationships/slideLayout" Target="../slideLayouts/slideLayout141.xml"/><Relationship Id="rId10" Type="http://schemas.openxmlformats.org/officeDocument/2006/relationships/slideLayout" Target="../slideLayouts/slideLayout142.xml"/></Relationships>
</file>

<file path=ppt/slideMasters/_rels/slideMaster14.xml.rels><?xml version="1.0" encoding="UTF-8" standalone="yes"?>
<Relationships xmlns="http://schemas.openxmlformats.org/package/2006/relationships"><Relationship Id="rId11" Type="http://schemas.openxmlformats.org/officeDocument/2006/relationships/slideLayout" Target="../slideLayouts/slideLayout154.xml"/><Relationship Id="rId12" Type="http://schemas.openxmlformats.org/officeDocument/2006/relationships/theme" Target="../theme/theme14.xml"/><Relationship Id="rId13" Type="http://schemas.openxmlformats.org/officeDocument/2006/relationships/image" Target="../media/image1.png"/><Relationship Id="rId1" Type="http://schemas.openxmlformats.org/officeDocument/2006/relationships/slideLayout" Target="../slideLayouts/slideLayout144.xml"/><Relationship Id="rId2" Type="http://schemas.openxmlformats.org/officeDocument/2006/relationships/slideLayout" Target="../slideLayouts/slideLayout145.xml"/><Relationship Id="rId3" Type="http://schemas.openxmlformats.org/officeDocument/2006/relationships/slideLayout" Target="../slideLayouts/slideLayout146.xml"/><Relationship Id="rId4" Type="http://schemas.openxmlformats.org/officeDocument/2006/relationships/slideLayout" Target="../slideLayouts/slideLayout147.xml"/><Relationship Id="rId5" Type="http://schemas.openxmlformats.org/officeDocument/2006/relationships/slideLayout" Target="../slideLayouts/slideLayout148.xml"/><Relationship Id="rId6" Type="http://schemas.openxmlformats.org/officeDocument/2006/relationships/slideLayout" Target="../slideLayouts/slideLayout149.xml"/><Relationship Id="rId7" Type="http://schemas.openxmlformats.org/officeDocument/2006/relationships/slideLayout" Target="../slideLayouts/slideLayout150.xml"/><Relationship Id="rId8" Type="http://schemas.openxmlformats.org/officeDocument/2006/relationships/slideLayout" Target="../slideLayouts/slideLayout151.xml"/><Relationship Id="rId9" Type="http://schemas.openxmlformats.org/officeDocument/2006/relationships/slideLayout" Target="../slideLayouts/slideLayout152.xml"/><Relationship Id="rId10" Type="http://schemas.openxmlformats.org/officeDocument/2006/relationships/slideLayout" Target="../slideLayouts/slideLayout153.xml"/></Relationships>
</file>

<file path=ppt/slideMasters/_rels/slideMaster15.xml.rels><?xml version="1.0" encoding="UTF-8" standalone="yes"?>
<Relationships xmlns="http://schemas.openxmlformats.org/package/2006/relationships"><Relationship Id="rId11" Type="http://schemas.openxmlformats.org/officeDocument/2006/relationships/slideLayout" Target="../slideLayouts/slideLayout165.xml"/><Relationship Id="rId12" Type="http://schemas.openxmlformats.org/officeDocument/2006/relationships/theme" Target="../theme/theme15.xml"/><Relationship Id="rId13" Type="http://schemas.openxmlformats.org/officeDocument/2006/relationships/image" Target="../media/image1.png"/><Relationship Id="rId1" Type="http://schemas.openxmlformats.org/officeDocument/2006/relationships/slideLayout" Target="../slideLayouts/slideLayout155.xml"/><Relationship Id="rId2" Type="http://schemas.openxmlformats.org/officeDocument/2006/relationships/slideLayout" Target="../slideLayouts/slideLayout156.xml"/><Relationship Id="rId3" Type="http://schemas.openxmlformats.org/officeDocument/2006/relationships/slideLayout" Target="../slideLayouts/slideLayout157.xml"/><Relationship Id="rId4" Type="http://schemas.openxmlformats.org/officeDocument/2006/relationships/slideLayout" Target="../slideLayouts/slideLayout158.xml"/><Relationship Id="rId5" Type="http://schemas.openxmlformats.org/officeDocument/2006/relationships/slideLayout" Target="../slideLayouts/slideLayout159.xml"/><Relationship Id="rId6" Type="http://schemas.openxmlformats.org/officeDocument/2006/relationships/slideLayout" Target="../slideLayouts/slideLayout160.xml"/><Relationship Id="rId7" Type="http://schemas.openxmlformats.org/officeDocument/2006/relationships/slideLayout" Target="../slideLayouts/slideLayout161.xml"/><Relationship Id="rId8" Type="http://schemas.openxmlformats.org/officeDocument/2006/relationships/slideLayout" Target="../slideLayouts/slideLayout162.xml"/><Relationship Id="rId9" Type="http://schemas.openxmlformats.org/officeDocument/2006/relationships/slideLayout" Target="../slideLayouts/slideLayout163.xml"/><Relationship Id="rId10" Type="http://schemas.openxmlformats.org/officeDocument/2006/relationships/slideLayout" Target="../slideLayouts/slideLayout164.xml"/></Relationships>
</file>

<file path=ppt/slideMasters/_rels/slideMaster16.xml.rels><?xml version="1.0" encoding="UTF-8" standalone="yes"?>
<Relationships xmlns="http://schemas.openxmlformats.org/package/2006/relationships"><Relationship Id="rId11" Type="http://schemas.openxmlformats.org/officeDocument/2006/relationships/slideLayout" Target="../slideLayouts/slideLayout176.xml"/><Relationship Id="rId12" Type="http://schemas.openxmlformats.org/officeDocument/2006/relationships/theme" Target="../theme/theme16.xml"/><Relationship Id="rId13" Type="http://schemas.openxmlformats.org/officeDocument/2006/relationships/image" Target="../media/image1.png"/><Relationship Id="rId1" Type="http://schemas.openxmlformats.org/officeDocument/2006/relationships/slideLayout" Target="../slideLayouts/slideLayout166.xml"/><Relationship Id="rId2" Type="http://schemas.openxmlformats.org/officeDocument/2006/relationships/slideLayout" Target="../slideLayouts/slideLayout167.xml"/><Relationship Id="rId3" Type="http://schemas.openxmlformats.org/officeDocument/2006/relationships/slideLayout" Target="../slideLayouts/slideLayout168.xml"/><Relationship Id="rId4" Type="http://schemas.openxmlformats.org/officeDocument/2006/relationships/slideLayout" Target="../slideLayouts/slideLayout169.xml"/><Relationship Id="rId5" Type="http://schemas.openxmlformats.org/officeDocument/2006/relationships/slideLayout" Target="../slideLayouts/slideLayout170.xml"/><Relationship Id="rId6" Type="http://schemas.openxmlformats.org/officeDocument/2006/relationships/slideLayout" Target="../slideLayouts/slideLayout171.xml"/><Relationship Id="rId7" Type="http://schemas.openxmlformats.org/officeDocument/2006/relationships/slideLayout" Target="../slideLayouts/slideLayout172.xml"/><Relationship Id="rId8" Type="http://schemas.openxmlformats.org/officeDocument/2006/relationships/slideLayout" Target="../slideLayouts/slideLayout173.xml"/><Relationship Id="rId9" Type="http://schemas.openxmlformats.org/officeDocument/2006/relationships/slideLayout" Target="../slideLayouts/slideLayout174.xml"/><Relationship Id="rId10" Type="http://schemas.openxmlformats.org/officeDocument/2006/relationships/slideLayout" Target="../slideLayouts/slideLayout175.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2" Type="http://schemas.openxmlformats.org/officeDocument/2006/relationships/theme" Target="../theme/theme2.xml"/><Relationship Id="rId13" Type="http://schemas.openxmlformats.org/officeDocument/2006/relationships/image" Target="../media/image1.png"/><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3.xml"/><Relationship Id="rId12" Type="http://schemas.openxmlformats.org/officeDocument/2006/relationships/theme" Target="../theme/theme3.xml"/><Relationship Id="rId13" Type="http://schemas.openxmlformats.org/officeDocument/2006/relationships/image" Target="../media/image1.png"/><Relationship Id="rId1" Type="http://schemas.openxmlformats.org/officeDocument/2006/relationships/slideLayout" Target="../slideLayouts/slideLayout23.xml"/><Relationship Id="rId2" Type="http://schemas.openxmlformats.org/officeDocument/2006/relationships/slideLayout" Target="../slideLayouts/slideLayout24.xml"/><Relationship Id="rId3" Type="http://schemas.openxmlformats.org/officeDocument/2006/relationships/slideLayout" Target="../slideLayouts/slideLayout25.xml"/><Relationship Id="rId4" Type="http://schemas.openxmlformats.org/officeDocument/2006/relationships/slideLayout" Target="../slideLayouts/slideLayout26.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 Id="rId9" Type="http://schemas.openxmlformats.org/officeDocument/2006/relationships/slideLayout" Target="../slideLayouts/slideLayout31.xml"/><Relationship Id="rId10"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44.xml"/><Relationship Id="rId12" Type="http://schemas.openxmlformats.org/officeDocument/2006/relationships/theme" Target="../theme/theme4.xml"/><Relationship Id="rId13" Type="http://schemas.openxmlformats.org/officeDocument/2006/relationships/image" Target="../media/image1.png"/><Relationship Id="rId1" Type="http://schemas.openxmlformats.org/officeDocument/2006/relationships/slideLayout" Target="../slideLayouts/slideLayout34.xml"/><Relationship Id="rId2" Type="http://schemas.openxmlformats.org/officeDocument/2006/relationships/slideLayout" Target="../slideLayouts/slideLayout35.xml"/><Relationship Id="rId3" Type="http://schemas.openxmlformats.org/officeDocument/2006/relationships/slideLayout" Target="../slideLayouts/slideLayout36.xml"/><Relationship Id="rId4" Type="http://schemas.openxmlformats.org/officeDocument/2006/relationships/slideLayout" Target="../slideLayouts/slideLayout37.xml"/><Relationship Id="rId5" Type="http://schemas.openxmlformats.org/officeDocument/2006/relationships/slideLayout" Target="../slideLayouts/slideLayout38.xml"/><Relationship Id="rId6" Type="http://schemas.openxmlformats.org/officeDocument/2006/relationships/slideLayout" Target="../slideLayouts/slideLayout39.xml"/><Relationship Id="rId7" Type="http://schemas.openxmlformats.org/officeDocument/2006/relationships/slideLayout" Target="../slideLayouts/slideLayout40.xml"/><Relationship Id="rId8" Type="http://schemas.openxmlformats.org/officeDocument/2006/relationships/slideLayout" Target="../slideLayouts/slideLayout41.xml"/><Relationship Id="rId9" Type="http://schemas.openxmlformats.org/officeDocument/2006/relationships/slideLayout" Target="../slideLayouts/slideLayout42.xml"/><Relationship Id="rId10" Type="http://schemas.openxmlformats.org/officeDocument/2006/relationships/slideLayout" Target="../slideLayouts/slideLayout43.xml"/></Relationships>
</file>

<file path=ppt/slideMasters/_rels/slideMaster5.xml.rels><?xml version="1.0" encoding="UTF-8" standalone="yes"?>
<Relationships xmlns="http://schemas.openxmlformats.org/package/2006/relationships"><Relationship Id="rId11" Type="http://schemas.openxmlformats.org/officeDocument/2006/relationships/slideLayout" Target="../slideLayouts/slideLayout55.xml"/><Relationship Id="rId12" Type="http://schemas.openxmlformats.org/officeDocument/2006/relationships/theme" Target="../theme/theme5.xml"/><Relationship Id="rId13" Type="http://schemas.openxmlformats.org/officeDocument/2006/relationships/image" Target="../media/image1.png"/><Relationship Id="rId1" Type="http://schemas.openxmlformats.org/officeDocument/2006/relationships/slideLayout" Target="../slideLayouts/slideLayout45.xml"/><Relationship Id="rId2" Type="http://schemas.openxmlformats.org/officeDocument/2006/relationships/slideLayout" Target="../slideLayouts/slideLayout46.xml"/><Relationship Id="rId3" Type="http://schemas.openxmlformats.org/officeDocument/2006/relationships/slideLayout" Target="../slideLayouts/slideLayout47.xml"/><Relationship Id="rId4" Type="http://schemas.openxmlformats.org/officeDocument/2006/relationships/slideLayout" Target="../slideLayouts/slideLayout48.xml"/><Relationship Id="rId5" Type="http://schemas.openxmlformats.org/officeDocument/2006/relationships/slideLayout" Target="../slideLayouts/slideLayout49.xml"/><Relationship Id="rId6" Type="http://schemas.openxmlformats.org/officeDocument/2006/relationships/slideLayout" Target="../slideLayouts/slideLayout50.xml"/><Relationship Id="rId7" Type="http://schemas.openxmlformats.org/officeDocument/2006/relationships/slideLayout" Target="../slideLayouts/slideLayout51.xml"/><Relationship Id="rId8" Type="http://schemas.openxmlformats.org/officeDocument/2006/relationships/slideLayout" Target="../slideLayouts/slideLayout52.xml"/><Relationship Id="rId9" Type="http://schemas.openxmlformats.org/officeDocument/2006/relationships/slideLayout" Target="../slideLayouts/slideLayout53.xml"/><Relationship Id="rId10" Type="http://schemas.openxmlformats.org/officeDocument/2006/relationships/slideLayout" Target="../slideLayouts/slideLayout54.xml"/></Relationships>
</file>

<file path=ppt/slideMasters/_rels/slideMaster6.xml.rels><?xml version="1.0" encoding="UTF-8" standalone="yes"?>
<Relationships xmlns="http://schemas.openxmlformats.org/package/2006/relationships"><Relationship Id="rId11" Type="http://schemas.openxmlformats.org/officeDocument/2006/relationships/slideLayout" Target="../slideLayouts/slideLayout66.xml"/><Relationship Id="rId12" Type="http://schemas.openxmlformats.org/officeDocument/2006/relationships/theme" Target="../theme/theme6.xml"/><Relationship Id="rId13" Type="http://schemas.openxmlformats.org/officeDocument/2006/relationships/image" Target="../media/image1.png"/><Relationship Id="rId1" Type="http://schemas.openxmlformats.org/officeDocument/2006/relationships/slideLayout" Target="../slideLayouts/slideLayout56.xml"/><Relationship Id="rId2" Type="http://schemas.openxmlformats.org/officeDocument/2006/relationships/slideLayout" Target="../slideLayouts/slideLayout57.xml"/><Relationship Id="rId3" Type="http://schemas.openxmlformats.org/officeDocument/2006/relationships/slideLayout" Target="../slideLayouts/slideLayout58.xml"/><Relationship Id="rId4" Type="http://schemas.openxmlformats.org/officeDocument/2006/relationships/slideLayout" Target="../slideLayouts/slideLayout59.xml"/><Relationship Id="rId5" Type="http://schemas.openxmlformats.org/officeDocument/2006/relationships/slideLayout" Target="../slideLayouts/slideLayout60.xml"/><Relationship Id="rId6" Type="http://schemas.openxmlformats.org/officeDocument/2006/relationships/slideLayout" Target="../slideLayouts/slideLayout61.xml"/><Relationship Id="rId7" Type="http://schemas.openxmlformats.org/officeDocument/2006/relationships/slideLayout" Target="../slideLayouts/slideLayout62.xml"/><Relationship Id="rId8" Type="http://schemas.openxmlformats.org/officeDocument/2006/relationships/slideLayout" Target="../slideLayouts/slideLayout63.xml"/><Relationship Id="rId9" Type="http://schemas.openxmlformats.org/officeDocument/2006/relationships/slideLayout" Target="../slideLayouts/slideLayout64.xml"/><Relationship Id="rId10" Type="http://schemas.openxmlformats.org/officeDocument/2006/relationships/slideLayout" Target="../slideLayouts/slideLayout65.xml"/></Relationships>
</file>

<file path=ppt/slideMasters/_rels/slideMaster7.xml.rels><?xml version="1.0" encoding="UTF-8" standalone="yes"?>
<Relationships xmlns="http://schemas.openxmlformats.org/package/2006/relationships"><Relationship Id="rId11" Type="http://schemas.openxmlformats.org/officeDocument/2006/relationships/slideLayout" Target="../slideLayouts/slideLayout77.xml"/><Relationship Id="rId12" Type="http://schemas.openxmlformats.org/officeDocument/2006/relationships/theme" Target="../theme/theme7.xml"/><Relationship Id="rId13" Type="http://schemas.openxmlformats.org/officeDocument/2006/relationships/image" Target="../media/image1.png"/><Relationship Id="rId1" Type="http://schemas.openxmlformats.org/officeDocument/2006/relationships/slideLayout" Target="../slideLayouts/slideLayout67.xml"/><Relationship Id="rId2" Type="http://schemas.openxmlformats.org/officeDocument/2006/relationships/slideLayout" Target="../slideLayouts/slideLayout68.xml"/><Relationship Id="rId3" Type="http://schemas.openxmlformats.org/officeDocument/2006/relationships/slideLayout" Target="../slideLayouts/slideLayout69.xml"/><Relationship Id="rId4" Type="http://schemas.openxmlformats.org/officeDocument/2006/relationships/slideLayout" Target="../slideLayouts/slideLayout70.xml"/><Relationship Id="rId5" Type="http://schemas.openxmlformats.org/officeDocument/2006/relationships/slideLayout" Target="../slideLayouts/slideLayout71.xml"/><Relationship Id="rId6" Type="http://schemas.openxmlformats.org/officeDocument/2006/relationships/slideLayout" Target="../slideLayouts/slideLayout72.xml"/><Relationship Id="rId7" Type="http://schemas.openxmlformats.org/officeDocument/2006/relationships/slideLayout" Target="../slideLayouts/slideLayout73.xml"/><Relationship Id="rId8" Type="http://schemas.openxmlformats.org/officeDocument/2006/relationships/slideLayout" Target="../slideLayouts/slideLayout74.xml"/><Relationship Id="rId9" Type="http://schemas.openxmlformats.org/officeDocument/2006/relationships/slideLayout" Target="../slideLayouts/slideLayout75.xml"/><Relationship Id="rId10" Type="http://schemas.openxmlformats.org/officeDocument/2006/relationships/slideLayout" Target="../slideLayouts/slideLayout76.xml"/></Relationships>
</file>

<file path=ppt/slideMasters/_rels/slideMaster8.xml.rels><?xml version="1.0" encoding="UTF-8" standalone="yes"?>
<Relationships xmlns="http://schemas.openxmlformats.org/package/2006/relationships"><Relationship Id="rId11" Type="http://schemas.openxmlformats.org/officeDocument/2006/relationships/slideLayout" Target="../slideLayouts/slideLayout88.xml"/><Relationship Id="rId12" Type="http://schemas.openxmlformats.org/officeDocument/2006/relationships/theme" Target="../theme/theme8.xml"/><Relationship Id="rId13" Type="http://schemas.openxmlformats.org/officeDocument/2006/relationships/image" Target="../media/image1.png"/><Relationship Id="rId1" Type="http://schemas.openxmlformats.org/officeDocument/2006/relationships/slideLayout" Target="../slideLayouts/slideLayout78.xml"/><Relationship Id="rId2" Type="http://schemas.openxmlformats.org/officeDocument/2006/relationships/slideLayout" Target="../slideLayouts/slideLayout79.xml"/><Relationship Id="rId3" Type="http://schemas.openxmlformats.org/officeDocument/2006/relationships/slideLayout" Target="../slideLayouts/slideLayout80.xml"/><Relationship Id="rId4" Type="http://schemas.openxmlformats.org/officeDocument/2006/relationships/slideLayout" Target="../slideLayouts/slideLayout81.xml"/><Relationship Id="rId5" Type="http://schemas.openxmlformats.org/officeDocument/2006/relationships/slideLayout" Target="../slideLayouts/slideLayout82.xml"/><Relationship Id="rId6" Type="http://schemas.openxmlformats.org/officeDocument/2006/relationships/slideLayout" Target="../slideLayouts/slideLayout83.xml"/><Relationship Id="rId7" Type="http://schemas.openxmlformats.org/officeDocument/2006/relationships/slideLayout" Target="../slideLayouts/slideLayout84.xml"/><Relationship Id="rId8" Type="http://schemas.openxmlformats.org/officeDocument/2006/relationships/slideLayout" Target="../slideLayouts/slideLayout85.xml"/><Relationship Id="rId9" Type="http://schemas.openxmlformats.org/officeDocument/2006/relationships/slideLayout" Target="../slideLayouts/slideLayout86.xml"/><Relationship Id="rId10" Type="http://schemas.openxmlformats.org/officeDocument/2006/relationships/slideLayout" Target="../slideLayouts/slideLayout87.xml"/></Relationships>
</file>

<file path=ppt/slideMasters/_rels/slideMaster9.xml.rels><?xml version="1.0" encoding="UTF-8" standalone="yes"?>
<Relationships xmlns="http://schemas.openxmlformats.org/package/2006/relationships"><Relationship Id="rId11" Type="http://schemas.openxmlformats.org/officeDocument/2006/relationships/slideLayout" Target="../slideLayouts/slideLayout99.xml"/><Relationship Id="rId12" Type="http://schemas.openxmlformats.org/officeDocument/2006/relationships/theme" Target="../theme/theme9.xml"/><Relationship Id="rId13" Type="http://schemas.openxmlformats.org/officeDocument/2006/relationships/image" Target="../media/image1.png"/><Relationship Id="rId1" Type="http://schemas.openxmlformats.org/officeDocument/2006/relationships/slideLayout" Target="../slideLayouts/slideLayout89.xml"/><Relationship Id="rId2" Type="http://schemas.openxmlformats.org/officeDocument/2006/relationships/slideLayout" Target="../slideLayouts/slideLayout90.xml"/><Relationship Id="rId3" Type="http://schemas.openxmlformats.org/officeDocument/2006/relationships/slideLayout" Target="../slideLayouts/slideLayout91.xml"/><Relationship Id="rId4" Type="http://schemas.openxmlformats.org/officeDocument/2006/relationships/slideLayout" Target="../slideLayouts/slideLayout92.xml"/><Relationship Id="rId5" Type="http://schemas.openxmlformats.org/officeDocument/2006/relationships/slideLayout" Target="../slideLayouts/slideLayout93.xml"/><Relationship Id="rId6" Type="http://schemas.openxmlformats.org/officeDocument/2006/relationships/slideLayout" Target="../slideLayouts/slideLayout94.xml"/><Relationship Id="rId7" Type="http://schemas.openxmlformats.org/officeDocument/2006/relationships/slideLayout" Target="../slideLayouts/slideLayout95.xml"/><Relationship Id="rId8" Type="http://schemas.openxmlformats.org/officeDocument/2006/relationships/slideLayout" Target="../slideLayouts/slideLayout96.xml"/><Relationship Id="rId9" Type="http://schemas.openxmlformats.org/officeDocument/2006/relationships/slideLayout" Target="../slideLayouts/slideLayout97.xml"/><Relationship Id="rId10" Type="http://schemas.openxmlformats.org/officeDocument/2006/relationships/slideLayout" Target="../slideLayouts/slideLayout9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92FEDCD-107C-4B2D-AA9E-8AA36066344A}" type="datetime3">
              <a:rPr lang="en-US" smtClean="0"/>
              <a:t>7 December 2017</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smtClean="0"/>
              <a:t>© Jens Meiler</a:t>
            </a:r>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B32B2BB-DF73-4211-BA18-81420A58DB13}" type="slidenum">
              <a:rPr lang="en-US" smtClean="0"/>
              <a:t>‹#›</a:t>
            </a:fld>
            <a:endParaRPr lang="en-US"/>
          </a:p>
        </p:txBody>
      </p:sp>
    </p:spTree>
    <p:extLst>
      <p:ext uri="{BB962C8B-B14F-4D97-AF65-F5344CB8AC3E}">
        <p14:creationId xmlns:p14="http://schemas.microsoft.com/office/powerpoint/2010/main" val="12943086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33" name="Rectangle 9"/>
          <p:cNvSpPr>
            <a:spLocks noChangeArrowheads="1"/>
          </p:cNvSpPr>
          <p:nvPr userDrawn="1"/>
        </p:nvSpPr>
        <p:spPr bwMode="auto">
          <a:xfrm>
            <a:off x="0" y="6400800"/>
            <a:ext cx="9144000" cy="457200"/>
          </a:xfrm>
          <a:prstGeom prst="rect">
            <a:avLst/>
          </a:prstGeom>
          <a:solidFill>
            <a:srgbClr val="99CCFF"/>
          </a:solidFill>
          <a:ln w="9525">
            <a:noFill/>
            <a:miter lim="800000"/>
            <a:headEnd/>
            <a:tailEnd/>
          </a:ln>
          <a:effectLst/>
        </p:spPr>
        <p:txBody>
          <a:bodyPr wrap="none" anchor="ctr"/>
          <a:lstStyle/>
          <a:p>
            <a:pPr fontAlgn="base">
              <a:spcBef>
                <a:spcPct val="0"/>
              </a:spcBef>
              <a:spcAft>
                <a:spcPct val="0"/>
              </a:spcAft>
              <a:defRPr/>
            </a:pPr>
            <a:endParaRPr lang="en-US">
              <a:solidFill>
                <a:srgbClr val="000000"/>
              </a:solidFill>
              <a:latin typeface="Times New Roman" pitchFamily="18" charset="0"/>
            </a:endParaRPr>
          </a:p>
        </p:txBody>
      </p:sp>
      <p:sp>
        <p:nvSpPr>
          <p:cNvPr id="1031" name="Rectangle 7"/>
          <p:cNvSpPr>
            <a:spLocks noChangeArrowheads="1"/>
          </p:cNvSpPr>
          <p:nvPr userDrawn="1"/>
        </p:nvSpPr>
        <p:spPr bwMode="auto">
          <a:xfrm>
            <a:off x="0" y="0"/>
            <a:ext cx="9144000" cy="1447800"/>
          </a:xfrm>
          <a:prstGeom prst="rect">
            <a:avLst/>
          </a:prstGeom>
          <a:solidFill>
            <a:srgbClr val="99CCFF"/>
          </a:solidFill>
          <a:ln w="9525">
            <a:noFill/>
            <a:miter lim="800000"/>
            <a:headEnd/>
            <a:tailEnd/>
          </a:ln>
          <a:effectLst/>
        </p:spPr>
        <p:txBody>
          <a:bodyPr wrap="none" anchor="ctr"/>
          <a:lstStyle/>
          <a:p>
            <a:pPr fontAlgn="base">
              <a:spcBef>
                <a:spcPct val="0"/>
              </a:spcBef>
              <a:spcAft>
                <a:spcPct val="0"/>
              </a:spcAft>
              <a:defRPr/>
            </a:pPr>
            <a:endParaRPr lang="en-US">
              <a:solidFill>
                <a:srgbClr val="000000"/>
              </a:solidFill>
              <a:latin typeface="Times New Roman" pitchFamily="18" charset="0"/>
            </a:endParaRPr>
          </a:p>
        </p:txBody>
      </p:sp>
      <p:sp>
        <p:nvSpPr>
          <p:cNvPr id="8196" name="Rectangle 2"/>
          <p:cNvSpPr>
            <a:spLocks noGrp="1" noChangeArrowheads="1"/>
          </p:cNvSpPr>
          <p:nvPr>
            <p:ph type="title"/>
          </p:nvPr>
        </p:nvSpPr>
        <p:spPr bwMode="auto">
          <a:xfrm>
            <a:off x="152400" y="152400"/>
            <a:ext cx="77724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de-DE" smtClean="0"/>
              <a:t>Klicken Sie, um das Titelformat zu bearbeiten</a:t>
            </a:r>
          </a:p>
        </p:txBody>
      </p:sp>
      <p:sp>
        <p:nvSpPr>
          <p:cNvPr id="8197" name="Rectangle 3"/>
          <p:cNvSpPr>
            <a:spLocks noGrp="1" noChangeArrowheads="1"/>
          </p:cNvSpPr>
          <p:nvPr>
            <p:ph type="body" idx="1"/>
          </p:nvPr>
        </p:nvSpPr>
        <p:spPr bwMode="auto">
          <a:xfrm>
            <a:off x="152400" y="1524000"/>
            <a:ext cx="8839200" cy="4800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de-DE" smtClean="0"/>
              <a:t>Klicken Sie, um die Formate des Vorlagentextes zu bearbeiten</a:t>
            </a:r>
          </a:p>
          <a:p>
            <a:pPr lvl="1"/>
            <a:r>
              <a:rPr lang="de-DE" smtClean="0"/>
              <a:t>Zweite Ebene</a:t>
            </a:r>
          </a:p>
          <a:p>
            <a:pPr lvl="2"/>
            <a:r>
              <a:rPr lang="de-DE" smtClean="0"/>
              <a:t>Dritte Ebene</a:t>
            </a:r>
          </a:p>
        </p:txBody>
      </p:sp>
      <p:sp>
        <p:nvSpPr>
          <p:cNvPr id="1028" name="Rectangle 4"/>
          <p:cNvSpPr>
            <a:spLocks noGrp="1" noChangeArrowheads="1"/>
          </p:cNvSpPr>
          <p:nvPr>
            <p:ph type="dt" sz="half" idx="2"/>
          </p:nvPr>
        </p:nvSpPr>
        <p:spPr bwMode="auto">
          <a:xfrm>
            <a:off x="152400" y="6477000"/>
            <a:ext cx="1981200" cy="2286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pPr fontAlgn="base">
              <a:spcBef>
                <a:spcPct val="0"/>
              </a:spcBef>
              <a:spcAft>
                <a:spcPct val="0"/>
              </a:spcAft>
              <a:defRPr/>
            </a:pPr>
            <a:fld id="{9A5C85EA-C661-4E1A-84D7-939A8402CEC9}" type="datetime3">
              <a:rPr lang="en-US" smtClean="0">
                <a:solidFill>
                  <a:srgbClr val="000000"/>
                </a:solidFill>
              </a:rPr>
              <a:t>7 December 2017</a:t>
            </a:fld>
            <a:endParaRPr lang="de-DE">
              <a:solidFill>
                <a:srgbClr val="000000"/>
              </a:solidFill>
            </a:endParaRPr>
          </a:p>
        </p:txBody>
      </p:sp>
      <p:sp>
        <p:nvSpPr>
          <p:cNvPr id="1029" name="Rectangle 5"/>
          <p:cNvSpPr>
            <a:spLocks noGrp="1" noChangeArrowheads="1"/>
          </p:cNvSpPr>
          <p:nvPr>
            <p:ph type="ftr" sz="quarter" idx="3"/>
          </p:nvPr>
        </p:nvSpPr>
        <p:spPr bwMode="auto">
          <a:xfrm>
            <a:off x="2286000" y="6477000"/>
            <a:ext cx="4572000" cy="2286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pPr fontAlgn="base">
              <a:spcBef>
                <a:spcPct val="0"/>
              </a:spcBef>
              <a:spcAft>
                <a:spcPct val="0"/>
              </a:spcAft>
              <a:defRPr/>
            </a:pPr>
            <a:r>
              <a:rPr lang="de-DE">
                <a:solidFill>
                  <a:srgbClr val="000000"/>
                </a:solidFill>
              </a:rPr>
              <a:t>© Jens Meiler</a:t>
            </a:r>
          </a:p>
        </p:txBody>
      </p:sp>
      <p:sp>
        <p:nvSpPr>
          <p:cNvPr id="1030" name="Rectangle 6"/>
          <p:cNvSpPr>
            <a:spLocks noGrp="1" noChangeArrowheads="1"/>
          </p:cNvSpPr>
          <p:nvPr>
            <p:ph type="sldNum" sz="quarter" idx="4"/>
          </p:nvPr>
        </p:nvSpPr>
        <p:spPr bwMode="auto">
          <a:xfrm>
            <a:off x="7010400" y="6477000"/>
            <a:ext cx="1981200" cy="2286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pPr fontAlgn="base">
              <a:spcBef>
                <a:spcPct val="0"/>
              </a:spcBef>
              <a:spcAft>
                <a:spcPct val="0"/>
              </a:spcAft>
              <a:defRPr/>
            </a:pPr>
            <a:fld id="{76D61328-157E-404F-BB78-C59C751CC2DA}" type="slidenum">
              <a:rPr lang="de-DE">
                <a:solidFill>
                  <a:srgbClr val="000000"/>
                </a:solidFill>
              </a:rPr>
              <a:pPr fontAlgn="base">
                <a:spcBef>
                  <a:spcPct val="0"/>
                </a:spcBef>
                <a:spcAft>
                  <a:spcPct val="0"/>
                </a:spcAft>
                <a:defRPr/>
              </a:pPr>
              <a:t>‹#›</a:t>
            </a:fld>
            <a:endParaRPr lang="de-DE">
              <a:solidFill>
                <a:srgbClr val="000000"/>
              </a:solidFill>
            </a:endParaRPr>
          </a:p>
        </p:txBody>
      </p:sp>
      <p:sp>
        <p:nvSpPr>
          <p:cNvPr id="1032" name="Line 8"/>
          <p:cNvSpPr>
            <a:spLocks noChangeShapeType="1"/>
          </p:cNvSpPr>
          <p:nvPr userDrawn="1"/>
        </p:nvSpPr>
        <p:spPr bwMode="auto">
          <a:xfrm>
            <a:off x="0" y="1447800"/>
            <a:ext cx="9144000" cy="0"/>
          </a:xfrm>
          <a:prstGeom prst="line">
            <a:avLst/>
          </a:prstGeom>
          <a:noFill/>
          <a:ln w="38100">
            <a:solidFill>
              <a:schemeClr val="accent2"/>
            </a:solidFill>
            <a:round/>
            <a:headEnd/>
            <a:tailEnd/>
          </a:ln>
          <a:effectLst/>
        </p:spPr>
        <p:txBody>
          <a:bodyPr/>
          <a:lstStyle/>
          <a:p>
            <a:pPr fontAlgn="base">
              <a:spcBef>
                <a:spcPct val="0"/>
              </a:spcBef>
              <a:spcAft>
                <a:spcPct val="0"/>
              </a:spcAft>
              <a:defRPr/>
            </a:pPr>
            <a:endParaRPr lang="en-US">
              <a:solidFill>
                <a:srgbClr val="000000"/>
              </a:solidFill>
              <a:latin typeface="Times New Roman" pitchFamily="18" charset="0"/>
            </a:endParaRPr>
          </a:p>
        </p:txBody>
      </p:sp>
      <p:sp>
        <p:nvSpPr>
          <p:cNvPr id="1034" name="Line 10"/>
          <p:cNvSpPr>
            <a:spLocks noChangeShapeType="1"/>
          </p:cNvSpPr>
          <p:nvPr userDrawn="1"/>
        </p:nvSpPr>
        <p:spPr bwMode="auto">
          <a:xfrm>
            <a:off x="0" y="6400800"/>
            <a:ext cx="9144000" cy="0"/>
          </a:xfrm>
          <a:prstGeom prst="line">
            <a:avLst/>
          </a:prstGeom>
          <a:noFill/>
          <a:ln w="38100">
            <a:solidFill>
              <a:schemeClr val="accent2"/>
            </a:solidFill>
            <a:round/>
            <a:headEnd/>
            <a:tailEnd/>
          </a:ln>
          <a:effectLst/>
        </p:spPr>
        <p:txBody>
          <a:bodyPr/>
          <a:lstStyle/>
          <a:p>
            <a:pPr fontAlgn="base">
              <a:spcBef>
                <a:spcPct val="0"/>
              </a:spcBef>
              <a:spcAft>
                <a:spcPct val="0"/>
              </a:spcAft>
              <a:defRPr/>
            </a:pPr>
            <a:endParaRPr lang="en-US">
              <a:solidFill>
                <a:srgbClr val="000000"/>
              </a:solidFill>
              <a:latin typeface="Times New Roman" pitchFamily="18" charset="0"/>
            </a:endParaRPr>
          </a:p>
        </p:txBody>
      </p:sp>
      <p:pic>
        <p:nvPicPr>
          <p:cNvPr id="8203" name="Picture 16" descr="logo-white-800"/>
          <p:cNvPicPr>
            <a:picLocks noChangeAspect="1" noChangeArrowheads="1"/>
          </p:cNvPicPr>
          <p:nvPr userDrawn="1"/>
        </p:nvPicPr>
        <p:blipFill>
          <a:blip r:embed="rId13" cstate="print"/>
          <a:srcRect/>
          <a:stretch>
            <a:fillRect/>
          </a:stretch>
        </p:blipFill>
        <p:spPr bwMode="auto">
          <a:xfrm>
            <a:off x="8001000" y="152400"/>
            <a:ext cx="915988" cy="1190625"/>
          </a:xfrm>
          <a:prstGeom prst="rect">
            <a:avLst/>
          </a:prstGeom>
          <a:noFill/>
          <a:ln w="9525">
            <a:noFill/>
            <a:miter lim="800000"/>
            <a:headEnd/>
            <a:tailEnd/>
          </a:ln>
        </p:spPr>
      </p:pic>
    </p:spTree>
    <p:extLst>
      <p:ext uri="{BB962C8B-B14F-4D97-AF65-F5344CB8AC3E}">
        <p14:creationId xmlns:p14="http://schemas.microsoft.com/office/powerpoint/2010/main" val="1344084791"/>
      </p:ext>
    </p:extLst>
  </p:cSld>
  <p:clrMap bg1="lt1" tx1="dk1" bg2="lt2" tx2="dk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Lst>
  <p:hf hdr="0" ftr="0" dt="0"/>
  <p:txStyles>
    <p:titleStyle>
      <a:lvl1pPr algn="l"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verdena"/>
        </a:defRPr>
      </a:lvl2pPr>
      <a:lvl3pPr algn="l" rtl="0" eaLnBrk="0" fontAlgn="base" hangingPunct="0">
        <a:spcBef>
          <a:spcPct val="0"/>
        </a:spcBef>
        <a:spcAft>
          <a:spcPct val="0"/>
        </a:spcAft>
        <a:defRPr sz="3600">
          <a:solidFill>
            <a:schemeClr val="tx2"/>
          </a:solidFill>
          <a:latin typeface="verdena"/>
        </a:defRPr>
      </a:lvl3pPr>
      <a:lvl4pPr algn="l" rtl="0" eaLnBrk="0" fontAlgn="base" hangingPunct="0">
        <a:spcBef>
          <a:spcPct val="0"/>
        </a:spcBef>
        <a:spcAft>
          <a:spcPct val="0"/>
        </a:spcAft>
        <a:defRPr sz="3600">
          <a:solidFill>
            <a:schemeClr val="tx2"/>
          </a:solidFill>
          <a:latin typeface="verdena"/>
        </a:defRPr>
      </a:lvl4pPr>
      <a:lvl5pPr algn="l" rtl="0" eaLnBrk="0" fontAlgn="base" hangingPunct="0">
        <a:spcBef>
          <a:spcPct val="0"/>
        </a:spcBef>
        <a:spcAft>
          <a:spcPct val="0"/>
        </a:spcAft>
        <a:defRPr sz="3600">
          <a:solidFill>
            <a:schemeClr val="tx2"/>
          </a:solidFill>
          <a:latin typeface="verdena"/>
        </a:defRPr>
      </a:lvl5pPr>
      <a:lvl6pPr marL="457200" algn="l" rtl="0" fontAlgn="base">
        <a:spcBef>
          <a:spcPct val="0"/>
        </a:spcBef>
        <a:spcAft>
          <a:spcPct val="0"/>
        </a:spcAft>
        <a:defRPr sz="3600">
          <a:solidFill>
            <a:schemeClr val="tx2"/>
          </a:solidFill>
          <a:latin typeface="verdena"/>
        </a:defRPr>
      </a:lvl6pPr>
      <a:lvl7pPr marL="914400" algn="l" rtl="0" fontAlgn="base">
        <a:spcBef>
          <a:spcPct val="0"/>
        </a:spcBef>
        <a:spcAft>
          <a:spcPct val="0"/>
        </a:spcAft>
        <a:defRPr sz="3600">
          <a:solidFill>
            <a:schemeClr val="tx2"/>
          </a:solidFill>
          <a:latin typeface="verdena"/>
        </a:defRPr>
      </a:lvl7pPr>
      <a:lvl8pPr marL="1371600" algn="l" rtl="0" fontAlgn="base">
        <a:spcBef>
          <a:spcPct val="0"/>
        </a:spcBef>
        <a:spcAft>
          <a:spcPct val="0"/>
        </a:spcAft>
        <a:defRPr sz="3600">
          <a:solidFill>
            <a:schemeClr val="tx2"/>
          </a:solidFill>
          <a:latin typeface="verdena"/>
        </a:defRPr>
      </a:lvl8pPr>
      <a:lvl9pPr marL="1828800" algn="l" rtl="0" fontAlgn="base">
        <a:spcBef>
          <a:spcPct val="0"/>
        </a:spcBef>
        <a:spcAft>
          <a:spcPct val="0"/>
        </a:spcAft>
        <a:defRPr sz="3600">
          <a:solidFill>
            <a:schemeClr val="tx2"/>
          </a:solidFill>
          <a:latin typeface="verdena"/>
        </a:defRPr>
      </a:lvl9pPr>
    </p:titleStyle>
    <p:bodyStyle>
      <a:lvl1pPr marL="342900" indent="-342900" algn="l" rtl="0" eaLnBrk="0" fontAlgn="base" hangingPunct="0">
        <a:spcBef>
          <a:spcPct val="20000"/>
        </a:spcBef>
        <a:spcAft>
          <a:spcPct val="0"/>
        </a:spcAft>
        <a:buFont typeface="Wingdings" pitchFamily="2" charset="2"/>
        <a:buChar char="§"/>
        <a:defRPr sz="2400">
          <a:solidFill>
            <a:srgbClr val="5F5F5F"/>
          </a:solidFill>
          <a:latin typeface="+mn-lt"/>
          <a:ea typeface="+mn-ea"/>
          <a:cs typeface="+mn-cs"/>
        </a:defRPr>
      </a:lvl1pPr>
      <a:lvl2pPr marL="742950" indent="-285750" algn="l" rtl="0" eaLnBrk="0" fontAlgn="base" hangingPunct="0">
        <a:spcBef>
          <a:spcPct val="20000"/>
        </a:spcBef>
        <a:spcAft>
          <a:spcPct val="0"/>
        </a:spcAft>
        <a:buFont typeface="Wingdings" pitchFamily="2" charset="2"/>
        <a:buChar char="§"/>
        <a:defRPr sz="2000">
          <a:solidFill>
            <a:srgbClr val="5F5F5F"/>
          </a:solidFill>
          <a:latin typeface="+mn-lt"/>
        </a:defRPr>
      </a:lvl2pPr>
      <a:lvl3pPr marL="1143000" indent="-228600" algn="l" rtl="0" eaLnBrk="0" fontAlgn="base" hangingPunct="0">
        <a:spcBef>
          <a:spcPct val="20000"/>
        </a:spcBef>
        <a:spcAft>
          <a:spcPct val="0"/>
        </a:spcAft>
        <a:buFont typeface="Wingdings" pitchFamily="2" charset="2"/>
        <a:buChar char="§"/>
        <a:defRPr sz="1600">
          <a:solidFill>
            <a:srgbClr val="5F5F5F"/>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33" name="Rectangle 9"/>
          <p:cNvSpPr>
            <a:spLocks noChangeArrowheads="1"/>
          </p:cNvSpPr>
          <p:nvPr userDrawn="1"/>
        </p:nvSpPr>
        <p:spPr bwMode="auto">
          <a:xfrm>
            <a:off x="0" y="6400800"/>
            <a:ext cx="9144000" cy="457200"/>
          </a:xfrm>
          <a:prstGeom prst="rect">
            <a:avLst/>
          </a:prstGeom>
          <a:solidFill>
            <a:srgbClr val="99CCFF"/>
          </a:solidFill>
          <a:ln w="9525">
            <a:noFill/>
            <a:miter lim="800000"/>
            <a:headEnd/>
            <a:tailEnd/>
          </a:ln>
          <a:effectLst/>
        </p:spPr>
        <p:txBody>
          <a:bodyPr wrap="none" anchor="ctr"/>
          <a:lstStyle/>
          <a:p>
            <a:pPr fontAlgn="base">
              <a:spcBef>
                <a:spcPct val="0"/>
              </a:spcBef>
              <a:spcAft>
                <a:spcPct val="0"/>
              </a:spcAft>
              <a:defRPr/>
            </a:pPr>
            <a:endParaRPr lang="en-US">
              <a:solidFill>
                <a:srgbClr val="000000"/>
              </a:solidFill>
              <a:latin typeface="Times New Roman" pitchFamily="18" charset="0"/>
            </a:endParaRPr>
          </a:p>
        </p:txBody>
      </p:sp>
      <p:sp>
        <p:nvSpPr>
          <p:cNvPr id="1031" name="Rectangle 7"/>
          <p:cNvSpPr>
            <a:spLocks noChangeArrowheads="1"/>
          </p:cNvSpPr>
          <p:nvPr userDrawn="1"/>
        </p:nvSpPr>
        <p:spPr bwMode="auto">
          <a:xfrm>
            <a:off x="0" y="0"/>
            <a:ext cx="9144000" cy="1447800"/>
          </a:xfrm>
          <a:prstGeom prst="rect">
            <a:avLst/>
          </a:prstGeom>
          <a:solidFill>
            <a:srgbClr val="99CCFF"/>
          </a:solidFill>
          <a:ln w="9525">
            <a:noFill/>
            <a:miter lim="800000"/>
            <a:headEnd/>
            <a:tailEnd/>
          </a:ln>
          <a:effectLst/>
        </p:spPr>
        <p:txBody>
          <a:bodyPr wrap="none" anchor="ctr"/>
          <a:lstStyle/>
          <a:p>
            <a:pPr fontAlgn="base">
              <a:spcBef>
                <a:spcPct val="0"/>
              </a:spcBef>
              <a:spcAft>
                <a:spcPct val="0"/>
              </a:spcAft>
              <a:defRPr/>
            </a:pPr>
            <a:endParaRPr lang="en-US">
              <a:solidFill>
                <a:srgbClr val="000000"/>
              </a:solidFill>
              <a:latin typeface="Times New Roman" pitchFamily="18" charset="0"/>
            </a:endParaRPr>
          </a:p>
        </p:txBody>
      </p:sp>
      <p:sp>
        <p:nvSpPr>
          <p:cNvPr id="8196" name="Rectangle 2"/>
          <p:cNvSpPr>
            <a:spLocks noGrp="1" noChangeArrowheads="1"/>
          </p:cNvSpPr>
          <p:nvPr>
            <p:ph type="title"/>
          </p:nvPr>
        </p:nvSpPr>
        <p:spPr bwMode="auto">
          <a:xfrm>
            <a:off x="152400" y="152400"/>
            <a:ext cx="77724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de-DE" smtClean="0"/>
              <a:t>Klicken Sie, um das Titelformat zu bearbeiten</a:t>
            </a:r>
          </a:p>
        </p:txBody>
      </p:sp>
      <p:sp>
        <p:nvSpPr>
          <p:cNvPr id="8197" name="Rectangle 3"/>
          <p:cNvSpPr>
            <a:spLocks noGrp="1" noChangeArrowheads="1"/>
          </p:cNvSpPr>
          <p:nvPr>
            <p:ph type="body" idx="1"/>
          </p:nvPr>
        </p:nvSpPr>
        <p:spPr bwMode="auto">
          <a:xfrm>
            <a:off x="152400" y="1524000"/>
            <a:ext cx="8839200" cy="4800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de-DE" smtClean="0"/>
              <a:t>Klicken Sie, um die Formate des Vorlagentextes zu bearbeiten</a:t>
            </a:r>
          </a:p>
          <a:p>
            <a:pPr lvl="1"/>
            <a:r>
              <a:rPr lang="de-DE" smtClean="0"/>
              <a:t>Zweite Ebene</a:t>
            </a:r>
          </a:p>
          <a:p>
            <a:pPr lvl="2"/>
            <a:r>
              <a:rPr lang="de-DE" smtClean="0"/>
              <a:t>Dritte Ebene</a:t>
            </a:r>
          </a:p>
        </p:txBody>
      </p:sp>
      <p:sp>
        <p:nvSpPr>
          <p:cNvPr id="1028" name="Rectangle 4"/>
          <p:cNvSpPr>
            <a:spLocks noGrp="1" noChangeArrowheads="1"/>
          </p:cNvSpPr>
          <p:nvPr>
            <p:ph type="dt" sz="half" idx="2"/>
          </p:nvPr>
        </p:nvSpPr>
        <p:spPr bwMode="auto">
          <a:xfrm>
            <a:off x="152400" y="6477000"/>
            <a:ext cx="1981200" cy="2286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pPr fontAlgn="base">
              <a:spcBef>
                <a:spcPct val="0"/>
              </a:spcBef>
              <a:spcAft>
                <a:spcPct val="0"/>
              </a:spcAft>
              <a:defRPr/>
            </a:pPr>
            <a:fld id="{48B1133D-968E-4307-8823-EBF6F3ECFBC4}" type="datetime3">
              <a:rPr lang="en-US" smtClean="0">
                <a:solidFill>
                  <a:srgbClr val="000000"/>
                </a:solidFill>
              </a:rPr>
              <a:t>7 December 2017</a:t>
            </a:fld>
            <a:endParaRPr lang="de-DE">
              <a:solidFill>
                <a:srgbClr val="000000"/>
              </a:solidFill>
            </a:endParaRPr>
          </a:p>
        </p:txBody>
      </p:sp>
      <p:sp>
        <p:nvSpPr>
          <p:cNvPr id="1029" name="Rectangle 5"/>
          <p:cNvSpPr>
            <a:spLocks noGrp="1" noChangeArrowheads="1"/>
          </p:cNvSpPr>
          <p:nvPr>
            <p:ph type="ftr" sz="quarter" idx="3"/>
          </p:nvPr>
        </p:nvSpPr>
        <p:spPr bwMode="auto">
          <a:xfrm>
            <a:off x="2286000" y="6477000"/>
            <a:ext cx="4572000" cy="2286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pPr fontAlgn="base">
              <a:spcBef>
                <a:spcPct val="0"/>
              </a:spcBef>
              <a:spcAft>
                <a:spcPct val="0"/>
              </a:spcAft>
              <a:defRPr/>
            </a:pPr>
            <a:r>
              <a:rPr lang="de-DE">
                <a:solidFill>
                  <a:srgbClr val="000000"/>
                </a:solidFill>
              </a:rPr>
              <a:t>© Jens Meiler</a:t>
            </a:r>
          </a:p>
        </p:txBody>
      </p:sp>
      <p:sp>
        <p:nvSpPr>
          <p:cNvPr id="1030" name="Rectangle 6"/>
          <p:cNvSpPr>
            <a:spLocks noGrp="1" noChangeArrowheads="1"/>
          </p:cNvSpPr>
          <p:nvPr>
            <p:ph type="sldNum" sz="quarter" idx="4"/>
          </p:nvPr>
        </p:nvSpPr>
        <p:spPr bwMode="auto">
          <a:xfrm>
            <a:off x="7010400" y="6477000"/>
            <a:ext cx="1981200" cy="2286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pPr fontAlgn="base">
              <a:spcBef>
                <a:spcPct val="0"/>
              </a:spcBef>
              <a:spcAft>
                <a:spcPct val="0"/>
              </a:spcAft>
              <a:defRPr/>
            </a:pPr>
            <a:fld id="{76D61328-157E-404F-BB78-C59C751CC2DA}" type="slidenum">
              <a:rPr lang="de-DE">
                <a:solidFill>
                  <a:srgbClr val="000000"/>
                </a:solidFill>
              </a:rPr>
              <a:pPr fontAlgn="base">
                <a:spcBef>
                  <a:spcPct val="0"/>
                </a:spcBef>
                <a:spcAft>
                  <a:spcPct val="0"/>
                </a:spcAft>
                <a:defRPr/>
              </a:pPr>
              <a:t>‹#›</a:t>
            </a:fld>
            <a:endParaRPr lang="de-DE">
              <a:solidFill>
                <a:srgbClr val="000000"/>
              </a:solidFill>
            </a:endParaRPr>
          </a:p>
        </p:txBody>
      </p:sp>
      <p:sp>
        <p:nvSpPr>
          <p:cNvPr id="1032" name="Line 8"/>
          <p:cNvSpPr>
            <a:spLocks noChangeShapeType="1"/>
          </p:cNvSpPr>
          <p:nvPr userDrawn="1"/>
        </p:nvSpPr>
        <p:spPr bwMode="auto">
          <a:xfrm>
            <a:off x="0" y="1447800"/>
            <a:ext cx="9144000" cy="0"/>
          </a:xfrm>
          <a:prstGeom prst="line">
            <a:avLst/>
          </a:prstGeom>
          <a:noFill/>
          <a:ln w="38100">
            <a:solidFill>
              <a:schemeClr val="accent2"/>
            </a:solidFill>
            <a:round/>
            <a:headEnd/>
            <a:tailEnd/>
          </a:ln>
          <a:effectLst/>
        </p:spPr>
        <p:txBody>
          <a:bodyPr/>
          <a:lstStyle/>
          <a:p>
            <a:pPr fontAlgn="base">
              <a:spcBef>
                <a:spcPct val="0"/>
              </a:spcBef>
              <a:spcAft>
                <a:spcPct val="0"/>
              </a:spcAft>
              <a:defRPr/>
            </a:pPr>
            <a:endParaRPr lang="en-US">
              <a:solidFill>
                <a:srgbClr val="000000"/>
              </a:solidFill>
              <a:latin typeface="Times New Roman" pitchFamily="18" charset="0"/>
            </a:endParaRPr>
          </a:p>
        </p:txBody>
      </p:sp>
      <p:sp>
        <p:nvSpPr>
          <p:cNvPr id="1034" name="Line 10"/>
          <p:cNvSpPr>
            <a:spLocks noChangeShapeType="1"/>
          </p:cNvSpPr>
          <p:nvPr userDrawn="1"/>
        </p:nvSpPr>
        <p:spPr bwMode="auto">
          <a:xfrm>
            <a:off x="0" y="6400800"/>
            <a:ext cx="9144000" cy="0"/>
          </a:xfrm>
          <a:prstGeom prst="line">
            <a:avLst/>
          </a:prstGeom>
          <a:noFill/>
          <a:ln w="38100">
            <a:solidFill>
              <a:schemeClr val="accent2"/>
            </a:solidFill>
            <a:round/>
            <a:headEnd/>
            <a:tailEnd/>
          </a:ln>
          <a:effectLst/>
        </p:spPr>
        <p:txBody>
          <a:bodyPr/>
          <a:lstStyle/>
          <a:p>
            <a:pPr fontAlgn="base">
              <a:spcBef>
                <a:spcPct val="0"/>
              </a:spcBef>
              <a:spcAft>
                <a:spcPct val="0"/>
              </a:spcAft>
              <a:defRPr/>
            </a:pPr>
            <a:endParaRPr lang="en-US">
              <a:solidFill>
                <a:srgbClr val="000000"/>
              </a:solidFill>
              <a:latin typeface="Times New Roman" pitchFamily="18" charset="0"/>
            </a:endParaRPr>
          </a:p>
        </p:txBody>
      </p:sp>
      <p:pic>
        <p:nvPicPr>
          <p:cNvPr id="8203" name="Picture 16" descr="logo-white-800"/>
          <p:cNvPicPr>
            <a:picLocks noChangeAspect="1" noChangeArrowheads="1"/>
          </p:cNvPicPr>
          <p:nvPr userDrawn="1"/>
        </p:nvPicPr>
        <p:blipFill>
          <a:blip r:embed="rId13" cstate="print"/>
          <a:srcRect/>
          <a:stretch>
            <a:fillRect/>
          </a:stretch>
        </p:blipFill>
        <p:spPr bwMode="auto">
          <a:xfrm>
            <a:off x="8001000" y="152400"/>
            <a:ext cx="915988" cy="1190625"/>
          </a:xfrm>
          <a:prstGeom prst="rect">
            <a:avLst/>
          </a:prstGeom>
          <a:noFill/>
          <a:ln w="9525">
            <a:noFill/>
            <a:miter lim="800000"/>
            <a:headEnd/>
            <a:tailEnd/>
          </a:ln>
        </p:spPr>
      </p:pic>
    </p:spTree>
    <p:extLst>
      <p:ext uri="{BB962C8B-B14F-4D97-AF65-F5344CB8AC3E}">
        <p14:creationId xmlns:p14="http://schemas.microsoft.com/office/powerpoint/2010/main" val="430242441"/>
      </p:ext>
    </p:extLst>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Lst>
  <p:hf hdr="0" ftr="0" dt="0"/>
  <p:txStyles>
    <p:titleStyle>
      <a:lvl1pPr algn="l"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verdena"/>
        </a:defRPr>
      </a:lvl2pPr>
      <a:lvl3pPr algn="l" rtl="0" eaLnBrk="0" fontAlgn="base" hangingPunct="0">
        <a:spcBef>
          <a:spcPct val="0"/>
        </a:spcBef>
        <a:spcAft>
          <a:spcPct val="0"/>
        </a:spcAft>
        <a:defRPr sz="3600">
          <a:solidFill>
            <a:schemeClr val="tx2"/>
          </a:solidFill>
          <a:latin typeface="verdena"/>
        </a:defRPr>
      </a:lvl3pPr>
      <a:lvl4pPr algn="l" rtl="0" eaLnBrk="0" fontAlgn="base" hangingPunct="0">
        <a:spcBef>
          <a:spcPct val="0"/>
        </a:spcBef>
        <a:spcAft>
          <a:spcPct val="0"/>
        </a:spcAft>
        <a:defRPr sz="3600">
          <a:solidFill>
            <a:schemeClr val="tx2"/>
          </a:solidFill>
          <a:latin typeface="verdena"/>
        </a:defRPr>
      </a:lvl4pPr>
      <a:lvl5pPr algn="l" rtl="0" eaLnBrk="0" fontAlgn="base" hangingPunct="0">
        <a:spcBef>
          <a:spcPct val="0"/>
        </a:spcBef>
        <a:spcAft>
          <a:spcPct val="0"/>
        </a:spcAft>
        <a:defRPr sz="3600">
          <a:solidFill>
            <a:schemeClr val="tx2"/>
          </a:solidFill>
          <a:latin typeface="verdena"/>
        </a:defRPr>
      </a:lvl5pPr>
      <a:lvl6pPr marL="457200" algn="l" rtl="0" fontAlgn="base">
        <a:spcBef>
          <a:spcPct val="0"/>
        </a:spcBef>
        <a:spcAft>
          <a:spcPct val="0"/>
        </a:spcAft>
        <a:defRPr sz="3600">
          <a:solidFill>
            <a:schemeClr val="tx2"/>
          </a:solidFill>
          <a:latin typeface="verdena"/>
        </a:defRPr>
      </a:lvl6pPr>
      <a:lvl7pPr marL="914400" algn="l" rtl="0" fontAlgn="base">
        <a:spcBef>
          <a:spcPct val="0"/>
        </a:spcBef>
        <a:spcAft>
          <a:spcPct val="0"/>
        </a:spcAft>
        <a:defRPr sz="3600">
          <a:solidFill>
            <a:schemeClr val="tx2"/>
          </a:solidFill>
          <a:latin typeface="verdena"/>
        </a:defRPr>
      </a:lvl7pPr>
      <a:lvl8pPr marL="1371600" algn="l" rtl="0" fontAlgn="base">
        <a:spcBef>
          <a:spcPct val="0"/>
        </a:spcBef>
        <a:spcAft>
          <a:spcPct val="0"/>
        </a:spcAft>
        <a:defRPr sz="3600">
          <a:solidFill>
            <a:schemeClr val="tx2"/>
          </a:solidFill>
          <a:latin typeface="verdena"/>
        </a:defRPr>
      </a:lvl8pPr>
      <a:lvl9pPr marL="1828800" algn="l" rtl="0" fontAlgn="base">
        <a:spcBef>
          <a:spcPct val="0"/>
        </a:spcBef>
        <a:spcAft>
          <a:spcPct val="0"/>
        </a:spcAft>
        <a:defRPr sz="3600">
          <a:solidFill>
            <a:schemeClr val="tx2"/>
          </a:solidFill>
          <a:latin typeface="verdena"/>
        </a:defRPr>
      </a:lvl9pPr>
    </p:titleStyle>
    <p:bodyStyle>
      <a:lvl1pPr marL="342900" indent="-342900" algn="l" rtl="0" eaLnBrk="0" fontAlgn="base" hangingPunct="0">
        <a:spcBef>
          <a:spcPct val="20000"/>
        </a:spcBef>
        <a:spcAft>
          <a:spcPct val="0"/>
        </a:spcAft>
        <a:buFont typeface="Wingdings" pitchFamily="2" charset="2"/>
        <a:buChar char="§"/>
        <a:defRPr sz="2400">
          <a:solidFill>
            <a:srgbClr val="5F5F5F"/>
          </a:solidFill>
          <a:latin typeface="+mn-lt"/>
          <a:ea typeface="+mn-ea"/>
          <a:cs typeface="+mn-cs"/>
        </a:defRPr>
      </a:lvl1pPr>
      <a:lvl2pPr marL="742950" indent="-285750" algn="l" rtl="0" eaLnBrk="0" fontAlgn="base" hangingPunct="0">
        <a:spcBef>
          <a:spcPct val="20000"/>
        </a:spcBef>
        <a:spcAft>
          <a:spcPct val="0"/>
        </a:spcAft>
        <a:buFont typeface="Wingdings" pitchFamily="2" charset="2"/>
        <a:buChar char="§"/>
        <a:defRPr sz="2000">
          <a:solidFill>
            <a:srgbClr val="5F5F5F"/>
          </a:solidFill>
          <a:latin typeface="+mn-lt"/>
        </a:defRPr>
      </a:lvl2pPr>
      <a:lvl3pPr marL="1143000" indent="-228600" algn="l" rtl="0" eaLnBrk="0" fontAlgn="base" hangingPunct="0">
        <a:spcBef>
          <a:spcPct val="20000"/>
        </a:spcBef>
        <a:spcAft>
          <a:spcPct val="0"/>
        </a:spcAft>
        <a:buFont typeface="Wingdings" pitchFamily="2" charset="2"/>
        <a:buChar char="§"/>
        <a:defRPr sz="1600">
          <a:solidFill>
            <a:srgbClr val="5F5F5F"/>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33" name="Rectangle 9"/>
          <p:cNvSpPr>
            <a:spLocks noChangeArrowheads="1"/>
          </p:cNvSpPr>
          <p:nvPr userDrawn="1"/>
        </p:nvSpPr>
        <p:spPr bwMode="auto">
          <a:xfrm>
            <a:off x="0" y="6400800"/>
            <a:ext cx="9144000" cy="457200"/>
          </a:xfrm>
          <a:prstGeom prst="rect">
            <a:avLst/>
          </a:prstGeom>
          <a:solidFill>
            <a:srgbClr val="99CCFF"/>
          </a:solidFill>
          <a:ln w="9525">
            <a:noFill/>
            <a:miter lim="800000"/>
            <a:headEnd/>
            <a:tailEnd/>
          </a:ln>
          <a:effectLst/>
        </p:spPr>
        <p:txBody>
          <a:bodyPr wrap="none" anchor="ctr"/>
          <a:lstStyle/>
          <a:p>
            <a:pPr fontAlgn="base">
              <a:spcBef>
                <a:spcPct val="0"/>
              </a:spcBef>
              <a:spcAft>
                <a:spcPct val="0"/>
              </a:spcAft>
              <a:defRPr/>
            </a:pPr>
            <a:endParaRPr lang="en-US">
              <a:solidFill>
                <a:srgbClr val="000000"/>
              </a:solidFill>
              <a:latin typeface="Times New Roman" pitchFamily="18" charset="0"/>
            </a:endParaRPr>
          </a:p>
        </p:txBody>
      </p:sp>
      <p:sp>
        <p:nvSpPr>
          <p:cNvPr id="1031" name="Rectangle 7"/>
          <p:cNvSpPr>
            <a:spLocks noChangeArrowheads="1"/>
          </p:cNvSpPr>
          <p:nvPr userDrawn="1"/>
        </p:nvSpPr>
        <p:spPr bwMode="auto">
          <a:xfrm>
            <a:off x="0" y="0"/>
            <a:ext cx="9144000" cy="1447800"/>
          </a:xfrm>
          <a:prstGeom prst="rect">
            <a:avLst/>
          </a:prstGeom>
          <a:solidFill>
            <a:srgbClr val="99CCFF"/>
          </a:solidFill>
          <a:ln w="9525">
            <a:noFill/>
            <a:miter lim="800000"/>
            <a:headEnd/>
            <a:tailEnd/>
          </a:ln>
          <a:effectLst/>
        </p:spPr>
        <p:txBody>
          <a:bodyPr wrap="none" anchor="ctr"/>
          <a:lstStyle/>
          <a:p>
            <a:pPr fontAlgn="base">
              <a:spcBef>
                <a:spcPct val="0"/>
              </a:spcBef>
              <a:spcAft>
                <a:spcPct val="0"/>
              </a:spcAft>
              <a:defRPr/>
            </a:pPr>
            <a:endParaRPr lang="en-US">
              <a:solidFill>
                <a:srgbClr val="000000"/>
              </a:solidFill>
              <a:latin typeface="Times New Roman" pitchFamily="18" charset="0"/>
            </a:endParaRPr>
          </a:p>
        </p:txBody>
      </p:sp>
      <p:sp>
        <p:nvSpPr>
          <p:cNvPr id="8196" name="Rectangle 2"/>
          <p:cNvSpPr>
            <a:spLocks noGrp="1" noChangeArrowheads="1"/>
          </p:cNvSpPr>
          <p:nvPr>
            <p:ph type="title"/>
          </p:nvPr>
        </p:nvSpPr>
        <p:spPr bwMode="auto">
          <a:xfrm>
            <a:off x="152400" y="152400"/>
            <a:ext cx="77724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de-DE" smtClean="0"/>
              <a:t>Klicken Sie, um das Titelformat zu bearbeiten</a:t>
            </a:r>
          </a:p>
        </p:txBody>
      </p:sp>
      <p:sp>
        <p:nvSpPr>
          <p:cNvPr id="8197" name="Rectangle 3"/>
          <p:cNvSpPr>
            <a:spLocks noGrp="1" noChangeArrowheads="1"/>
          </p:cNvSpPr>
          <p:nvPr>
            <p:ph type="body" idx="1"/>
          </p:nvPr>
        </p:nvSpPr>
        <p:spPr bwMode="auto">
          <a:xfrm>
            <a:off x="152400" y="1524000"/>
            <a:ext cx="8839200" cy="4800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de-DE" smtClean="0"/>
              <a:t>Klicken Sie, um die Formate des Vorlagentextes zu bearbeiten</a:t>
            </a:r>
          </a:p>
          <a:p>
            <a:pPr lvl="1"/>
            <a:r>
              <a:rPr lang="de-DE" smtClean="0"/>
              <a:t>Zweite Ebene</a:t>
            </a:r>
          </a:p>
          <a:p>
            <a:pPr lvl="2"/>
            <a:r>
              <a:rPr lang="de-DE" smtClean="0"/>
              <a:t>Dritte Ebene</a:t>
            </a:r>
          </a:p>
        </p:txBody>
      </p:sp>
      <p:sp>
        <p:nvSpPr>
          <p:cNvPr id="1028" name="Rectangle 4"/>
          <p:cNvSpPr>
            <a:spLocks noGrp="1" noChangeArrowheads="1"/>
          </p:cNvSpPr>
          <p:nvPr>
            <p:ph type="dt" sz="half" idx="2"/>
          </p:nvPr>
        </p:nvSpPr>
        <p:spPr bwMode="auto">
          <a:xfrm>
            <a:off x="152400" y="6477000"/>
            <a:ext cx="1981200" cy="2286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pPr fontAlgn="base">
              <a:spcBef>
                <a:spcPct val="0"/>
              </a:spcBef>
              <a:spcAft>
                <a:spcPct val="0"/>
              </a:spcAft>
              <a:defRPr/>
            </a:pPr>
            <a:fld id="{3396F1B5-BE3A-4DB4-B558-C4A0E9E8A27F}" type="datetime3">
              <a:rPr lang="en-US" smtClean="0">
                <a:solidFill>
                  <a:srgbClr val="000000"/>
                </a:solidFill>
              </a:rPr>
              <a:t>7 December 2017</a:t>
            </a:fld>
            <a:endParaRPr lang="de-DE">
              <a:solidFill>
                <a:srgbClr val="000000"/>
              </a:solidFill>
            </a:endParaRPr>
          </a:p>
        </p:txBody>
      </p:sp>
      <p:sp>
        <p:nvSpPr>
          <p:cNvPr id="1029" name="Rectangle 5"/>
          <p:cNvSpPr>
            <a:spLocks noGrp="1" noChangeArrowheads="1"/>
          </p:cNvSpPr>
          <p:nvPr>
            <p:ph type="ftr" sz="quarter" idx="3"/>
          </p:nvPr>
        </p:nvSpPr>
        <p:spPr bwMode="auto">
          <a:xfrm>
            <a:off x="2286000" y="6477000"/>
            <a:ext cx="4572000" cy="2286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pPr fontAlgn="base">
              <a:spcBef>
                <a:spcPct val="0"/>
              </a:spcBef>
              <a:spcAft>
                <a:spcPct val="0"/>
              </a:spcAft>
              <a:defRPr/>
            </a:pPr>
            <a:r>
              <a:rPr lang="de-DE">
                <a:solidFill>
                  <a:srgbClr val="000000"/>
                </a:solidFill>
              </a:rPr>
              <a:t>© Jens Meiler</a:t>
            </a:r>
          </a:p>
        </p:txBody>
      </p:sp>
      <p:sp>
        <p:nvSpPr>
          <p:cNvPr id="1030" name="Rectangle 6"/>
          <p:cNvSpPr>
            <a:spLocks noGrp="1" noChangeArrowheads="1"/>
          </p:cNvSpPr>
          <p:nvPr>
            <p:ph type="sldNum" sz="quarter" idx="4"/>
          </p:nvPr>
        </p:nvSpPr>
        <p:spPr bwMode="auto">
          <a:xfrm>
            <a:off x="7010400" y="6477000"/>
            <a:ext cx="1981200" cy="2286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pPr fontAlgn="base">
              <a:spcBef>
                <a:spcPct val="0"/>
              </a:spcBef>
              <a:spcAft>
                <a:spcPct val="0"/>
              </a:spcAft>
              <a:defRPr/>
            </a:pPr>
            <a:fld id="{76D61328-157E-404F-BB78-C59C751CC2DA}" type="slidenum">
              <a:rPr lang="de-DE">
                <a:solidFill>
                  <a:srgbClr val="000000"/>
                </a:solidFill>
              </a:rPr>
              <a:pPr fontAlgn="base">
                <a:spcBef>
                  <a:spcPct val="0"/>
                </a:spcBef>
                <a:spcAft>
                  <a:spcPct val="0"/>
                </a:spcAft>
                <a:defRPr/>
              </a:pPr>
              <a:t>‹#›</a:t>
            </a:fld>
            <a:endParaRPr lang="de-DE">
              <a:solidFill>
                <a:srgbClr val="000000"/>
              </a:solidFill>
            </a:endParaRPr>
          </a:p>
        </p:txBody>
      </p:sp>
      <p:sp>
        <p:nvSpPr>
          <p:cNvPr id="1032" name="Line 8"/>
          <p:cNvSpPr>
            <a:spLocks noChangeShapeType="1"/>
          </p:cNvSpPr>
          <p:nvPr userDrawn="1"/>
        </p:nvSpPr>
        <p:spPr bwMode="auto">
          <a:xfrm>
            <a:off x="0" y="1447800"/>
            <a:ext cx="9144000" cy="0"/>
          </a:xfrm>
          <a:prstGeom prst="line">
            <a:avLst/>
          </a:prstGeom>
          <a:noFill/>
          <a:ln w="38100">
            <a:solidFill>
              <a:schemeClr val="accent2"/>
            </a:solidFill>
            <a:round/>
            <a:headEnd/>
            <a:tailEnd/>
          </a:ln>
          <a:effectLst/>
        </p:spPr>
        <p:txBody>
          <a:bodyPr/>
          <a:lstStyle/>
          <a:p>
            <a:pPr fontAlgn="base">
              <a:spcBef>
                <a:spcPct val="0"/>
              </a:spcBef>
              <a:spcAft>
                <a:spcPct val="0"/>
              </a:spcAft>
              <a:defRPr/>
            </a:pPr>
            <a:endParaRPr lang="en-US">
              <a:solidFill>
                <a:srgbClr val="000000"/>
              </a:solidFill>
              <a:latin typeface="Times New Roman" pitchFamily="18" charset="0"/>
            </a:endParaRPr>
          </a:p>
        </p:txBody>
      </p:sp>
      <p:sp>
        <p:nvSpPr>
          <p:cNvPr id="1034" name="Line 10"/>
          <p:cNvSpPr>
            <a:spLocks noChangeShapeType="1"/>
          </p:cNvSpPr>
          <p:nvPr userDrawn="1"/>
        </p:nvSpPr>
        <p:spPr bwMode="auto">
          <a:xfrm>
            <a:off x="0" y="6400800"/>
            <a:ext cx="9144000" cy="0"/>
          </a:xfrm>
          <a:prstGeom prst="line">
            <a:avLst/>
          </a:prstGeom>
          <a:noFill/>
          <a:ln w="38100">
            <a:solidFill>
              <a:schemeClr val="accent2"/>
            </a:solidFill>
            <a:round/>
            <a:headEnd/>
            <a:tailEnd/>
          </a:ln>
          <a:effectLst/>
        </p:spPr>
        <p:txBody>
          <a:bodyPr/>
          <a:lstStyle/>
          <a:p>
            <a:pPr fontAlgn="base">
              <a:spcBef>
                <a:spcPct val="0"/>
              </a:spcBef>
              <a:spcAft>
                <a:spcPct val="0"/>
              </a:spcAft>
              <a:defRPr/>
            </a:pPr>
            <a:endParaRPr lang="en-US">
              <a:solidFill>
                <a:srgbClr val="000000"/>
              </a:solidFill>
              <a:latin typeface="Times New Roman" pitchFamily="18" charset="0"/>
            </a:endParaRPr>
          </a:p>
        </p:txBody>
      </p:sp>
      <p:pic>
        <p:nvPicPr>
          <p:cNvPr id="8203" name="Picture 16" descr="logo-white-800"/>
          <p:cNvPicPr>
            <a:picLocks noChangeAspect="1" noChangeArrowheads="1"/>
          </p:cNvPicPr>
          <p:nvPr userDrawn="1"/>
        </p:nvPicPr>
        <p:blipFill>
          <a:blip r:embed="rId13" cstate="print"/>
          <a:srcRect/>
          <a:stretch>
            <a:fillRect/>
          </a:stretch>
        </p:blipFill>
        <p:spPr bwMode="auto">
          <a:xfrm>
            <a:off x="8001000" y="152400"/>
            <a:ext cx="915988" cy="1190625"/>
          </a:xfrm>
          <a:prstGeom prst="rect">
            <a:avLst/>
          </a:prstGeom>
          <a:noFill/>
          <a:ln w="9525">
            <a:noFill/>
            <a:miter lim="800000"/>
            <a:headEnd/>
            <a:tailEnd/>
          </a:ln>
        </p:spPr>
      </p:pic>
    </p:spTree>
    <p:extLst>
      <p:ext uri="{BB962C8B-B14F-4D97-AF65-F5344CB8AC3E}">
        <p14:creationId xmlns:p14="http://schemas.microsoft.com/office/powerpoint/2010/main" val="3070891487"/>
      </p:ext>
    </p:extLst>
  </p:cSld>
  <p:clrMap bg1="lt1" tx1="dk1" bg2="lt2" tx2="dk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1" r:id="rId11"/>
  </p:sldLayoutIdLst>
  <p:hf hdr="0" ftr="0" dt="0"/>
  <p:txStyles>
    <p:titleStyle>
      <a:lvl1pPr algn="l"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verdena"/>
        </a:defRPr>
      </a:lvl2pPr>
      <a:lvl3pPr algn="l" rtl="0" eaLnBrk="0" fontAlgn="base" hangingPunct="0">
        <a:spcBef>
          <a:spcPct val="0"/>
        </a:spcBef>
        <a:spcAft>
          <a:spcPct val="0"/>
        </a:spcAft>
        <a:defRPr sz="3600">
          <a:solidFill>
            <a:schemeClr val="tx2"/>
          </a:solidFill>
          <a:latin typeface="verdena"/>
        </a:defRPr>
      </a:lvl3pPr>
      <a:lvl4pPr algn="l" rtl="0" eaLnBrk="0" fontAlgn="base" hangingPunct="0">
        <a:spcBef>
          <a:spcPct val="0"/>
        </a:spcBef>
        <a:spcAft>
          <a:spcPct val="0"/>
        </a:spcAft>
        <a:defRPr sz="3600">
          <a:solidFill>
            <a:schemeClr val="tx2"/>
          </a:solidFill>
          <a:latin typeface="verdena"/>
        </a:defRPr>
      </a:lvl4pPr>
      <a:lvl5pPr algn="l" rtl="0" eaLnBrk="0" fontAlgn="base" hangingPunct="0">
        <a:spcBef>
          <a:spcPct val="0"/>
        </a:spcBef>
        <a:spcAft>
          <a:spcPct val="0"/>
        </a:spcAft>
        <a:defRPr sz="3600">
          <a:solidFill>
            <a:schemeClr val="tx2"/>
          </a:solidFill>
          <a:latin typeface="verdena"/>
        </a:defRPr>
      </a:lvl5pPr>
      <a:lvl6pPr marL="457200" algn="l" rtl="0" fontAlgn="base">
        <a:spcBef>
          <a:spcPct val="0"/>
        </a:spcBef>
        <a:spcAft>
          <a:spcPct val="0"/>
        </a:spcAft>
        <a:defRPr sz="3600">
          <a:solidFill>
            <a:schemeClr val="tx2"/>
          </a:solidFill>
          <a:latin typeface="verdena"/>
        </a:defRPr>
      </a:lvl6pPr>
      <a:lvl7pPr marL="914400" algn="l" rtl="0" fontAlgn="base">
        <a:spcBef>
          <a:spcPct val="0"/>
        </a:spcBef>
        <a:spcAft>
          <a:spcPct val="0"/>
        </a:spcAft>
        <a:defRPr sz="3600">
          <a:solidFill>
            <a:schemeClr val="tx2"/>
          </a:solidFill>
          <a:latin typeface="verdena"/>
        </a:defRPr>
      </a:lvl7pPr>
      <a:lvl8pPr marL="1371600" algn="l" rtl="0" fontAlgn="base">
        <a:spcBef>
          <a:spcPct val="0"/>
        </a:spcBef>
        <a:spcAft>
          <a:spcPct val="0"/>
        </a:spcAft>
        <a:defRPr sz="3600">
          <a:solidFill>
            <a:schemeClr val="tx2"/>
          </a:solidFill>
          <a:latin typeface="verdena"/>
        </a:defRPr>
      </a:lvl8pPr>
      <a:lvl9pPr marL="1828800" algn="l" rtl="0" fontAlgn="base">
        <a:spcBef>
          <a:spcPct val="0"/>
        </a:spcBef>
        <a:spcAft>
          <a:spcPct val="0"/>
        </a:spcAft>
        <a:defRPr sz="3600">
          <a:solidFill>
            <a:schemeClr val="tx2"/>
          </a:solidFill>
          <a:latin typeface="verdena"/>
        </a:defRPr>
      </a:lvl9pPr>
    </p:titleStyle>
    <p:bodyStyle>
      <a:lvl1pPr marL="342900" indent="-342900" algn="l" rtl="0" eaLnBrk="0" fontAlgn="base" hangingPunct="0">
        <a:spcBef>
          <a:spcPct val="20000"/>
        </a:spcBef>
        <a:spcAft>
          <a:spcPct val="0"/>
        </a:spcAft>
        <a:buFont typeface="Wingdings" pitchFamily="2" charset="2"/>
        <a:buChar char="§"/>
        <a:defRPr sz="2400">
          <a:solidFill>
            <a:srgbClr val="5F5F5F"/>
          </a:solidFill>
          <a:latin typeface="+mn-lt"/>
          <a:ea typeface="+mn-ea"/>
          <a:cs typeface="+mn-cs"/>
        </a:defRPr>
      </a:lvl1pPr>
      <a:lvl2pPr marL="742950" indent="-285750" algn="l" rtl="0" eaLnBrk="0" fontAlgn="base" hangingPunct="0">
        <a:spcBef>
          <a:spcPct val="20000"/>
        </a:spcBef>
        <a:spcAft>
          <a:spcPct val="0"/>
        </a:spcAft>
        <a:buFont typeface="Wingdings" pitchFamily="2" charset="2"/>
        <a:buChar char="§"/>
        <a:defRPr sz="2000">
          <a:solidFill>
            <a:srgbClr val="5F5F5F"/>
          </a:solidFill>
          <a:latin typeface="+mn-lt"/>
        </a:defRPr>
      </a:lvl2pPr>
      <a:lvl3pPr marL="1143000" indent="-228600" algn="l" rtl="0" eaLnBrk="0" fontAlgn="base" hangingPunct="0">
        <a:spcBef>
          <a:spcPct val="20000"/>
        </a:spcBef>
        <a:spcAft>
          <a:spcPct val="0"/>
        </a:spcAft>
        <a:buFont typeface="Wingdings" pitchFamily="2" charset="2"/>
        <a:buChar char="§"/>
        <a:defRPr sz="1600">
          <a:solidFill>
            <a:srgbClr val="5F5F5F"/>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33" name="Rectangle 9"/>
          <p:cNvSpPr>
            <a:spLocks noChangeArrowheads="1"/>
          </p:cNvSpPr>
          <p:nvPr userDrawn="1"/>
        </p:nvSpPr>
        <p:spPr bwMode="auto">
          <a:xfrm>
            <a:off x="0" y="6400800"/>
            <a:ext cx="9144000" cy="457200"/>
          </a:xfrm>
          <a:prstGeom prst="rect">
            <a:avLst/>
          </a:prstGeom>
          <a:solidFill>
            <a:srgbClr val="99CCFF"/>
          </a:solidFill>
          <a:ln w="9525">
            <a:noFill/>
            <a:miter lim="800000"/>
            <a:headEnd/>
            <a:tailEnd/>
          </a:ln>
          <a:effectLst/>
        </p:spPr>
        <p:txBody>
          <a:bodyPr wrap="none" anchor="ctr"/>
          <a:lstStyle/>
          <a:p>
            <a:pPr fontAlgn="base">
              <a:spcBef>
                <a:spcPct val="0"/>
              </a:spcBef>
              <a:spcAft>
                <a:spcPct val="0"/>
              </a:spcAft>
              <a:defRPr/>
            </a:pPr>
            <a:endParaRPr lang="en-US">
              <a:solidFill>
                <a:srgbClr val="000000"/>
              </a:solidFill>
              <a:latin typeface="Times New Roman" pitchFamily="18" charset="0"/>
            </a:endParaRPr>
          </a:p>
        </p:txBody>
      </p:sp>
      <p:sp>
        <p:nvSpPr>
          <p:cNvPr id="1031" name="Rectangle 7"/>
          <p:cNvSpPr>
            <a:spLocks noChangeArrowheads="1"/>
          </p:cNvSpPr>
          <p:nvPr userDrawn="1"/>
        </p:nvSpPr>
        <p:spPr bwMode="auto">
          <a:xfrm>
            <a:off x="0" y="0"/>
            <a:ext cx="9144000" cy="1447800"/>
          </a:xfrm>
          <a:prstGeom prst="rect">
            <a:avLst/>
          </a:prstGeom>
          <a:solidFill>
            <a:srgbClr val="99CCFF"/>
          </a:solidFill>
          <a:ln w="9525">
            <a:noFill/>
            <a:miter lim="800000"/>
            <a:headEnd/>
            <a:tailEnd/>
          </a:ln>
          <a:effectLst/>
        </p:spPr>
        <p:txBody>
          <a:bodyPr wrap="none" anchor="ctr"/>
          <a:lstStyle/>
          <a:p>
            <a:pPr fontAlgn="base">
              <a:spcBef>
                <a:spcPct val="0"/>
              </a:spcBef>
              <a:spcAft>
                <a:spcPct val="0"/>
              </a:spcAft>
              <a:defRPr/>
            </a:pPr>
            <a:endParaRPr lang="en-US">
              <a:solidFill>
                <a:srgbClr val="000000"/>
              </a:solidFill>
              <a:latin typeface="Times New Roman" pitchFamily="18" charset="0"/>
            </a:endParaRPr>
          </a:p>
        </p:txBody>
      </p:sp>
      <p:sp>
        <p:nvSpPr>
          <p:cNvPr id="8196" name="Rectangle 2"/>
          <p:cNvSpPr>
            <a:spLocks noGrp="1" noChangeArrowheads="1"/>
          </p:cNvSpPr>
          <p:nvPr>
            <p:ph type="title"/>
          </p:nvPr>
        </p:nvSpPr>
        <p:spPr bwMode="auto">
          <a:xfrm>
            <a:off x="152400" y="152400"/>
            <a:ext cx="77724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de-DE" smtClean="0"/>
              <a:t>Klicken Sie, um das Titelformat zu bearbeiten</a:t>
            </a:r>
          </a:p>
        </p:txBody>
      </p:sp>
      <p:sp>
        <p:nvSpPr>
          <p:cNvPr id="8197" name="Rectangle 3"/>
          <p:cNvSpPr>
            <a:spLocks noGrp="1" noChangeArrowheads="1"/>
          </p:cNvSpPr>
          <p:nvPr>
            <p:ph type="body" idx="1"/>
          </p:nvPr>
        </p:nvSpPr>
        <p:spPr bwMode="auto">
          <a:xfrm>
            <a:off x="152400" y="1524000"/>
            <a:ext cx="8839200" cy="4800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de-DE" smtClean="0"/>
              <a:t>Klicken Sie, um die Formate des Vorlagentextes zu bearbeiten</a:t>
            </a:r>
          </a:p>
          <a:p>
            <a:pPr lvl="1"/>
            <a:r>
              <a:rPr lang="de-DE" smtClean="0"/>
              <a:t>Zweite Ebene</a:t>
            </a:r>
          </a:p>
          <a:p>
            <a:pPr lvl="2"/>
            <a:r>
              <a:rPr lang="de-DE" smtClean="0"/>
              <a:t>Dritte Ebene</a:t>
            </a:r>
          </a:p>
        </p:txBody>
      </p:sp>
      <p:sp>
        <p:nvSpPr>
          <p:cNvPr id="1028" name="Rectangle 4"/>
          <p:cNvSpPr>
            <a:spLocks noGrp="1" noChangeArrowheads="1"/>
          </p:cNvSpPr>
          <p:nvPr>
            <p:ph type="dt" sz="half" idx="2"/>
          </p:nvPr>
        </p:nvSpPr>
        <p:spPr bwMode="auto">
          <a:xfrm>
            <a:off x="152400" y="6477000"/>
            <a:ext cx="1981200" cy="2286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pPr fontAlgn="base">
              <a:spcBef>
                <a:spcPct val="0"/>
              </a:spcBef>
              <a:spcAft>
                <a:spcPct val="0"/>
              </a:spcAft>
              <a:defRPr/>
            </a:pPr>
            <a:fld id="{35512A06-B3BC-404E-B96D-3EAAE3DC0725}" type="datetime3">
              <a:rPr lang="en-US" smtClean="0">
                <a:solidFill>
                  <a:srgbClr val="000000"/>
                </a:solidFill>
              </a:rPr>
              <a:t>7 December 2017</a:t>
            </a:fld>
            <a:endParaRPr lang="de-DE">
              <a:solidFill>
                <a:srgbClr val="000000"/>
              </a:solidFill>
            </a:endParaRPr>
          </a:p>
        </p:txBody>
      </p:sp>
      <p:sp>
        <p:nvSpPr>
          <p:cNvPr id="1029" name="Rectangle 5"/>
          <p:cNvSpPr>
            <a:spLocks noGrp="1" noChangeArrowheads="1"/>
          </p:cNvSpPr>
          <p:nvPr>
            <p:ph type="ftr" sz="quarter" idx="3"/>
          </p:nvPr>
        </p:nvSpPr>
        <p:spPr bwMode="auto">
          <a:xfrm>
            <a:off x="2286000" y="6477000"/>
            <a:ext cx="4572000" cy="2286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pPr fontAlgn="base">
              <a:spcBef>
                <a:spcPct val="0"/>
              </a:spcBef>
              <a:spcAft>
                <a:spcPct val="0"/>
              </a:spcAft>
              <a:defRPr/>
            </a:pPr>
            <a:r>
              <a:rPr lang="de-DE">
                <a:solidFill>
                  <a:srgbClr val="000000"/>
                </a:solidFill>
              </a:rPr>
              <a:t>© Jens Meiler</a:t>
            </a:r>
          </a:p>
        </p:txBody>
      </p:sp>
      <p:sp>
        <p:nvSpPr>
          <p:cNvPr id="1030" name="Rectangle 6"/>
          <p:cNvSpPr>
            <a:spLocks noGrp="1" noChangeArrowheads="1"/>
          </p:cNvSpPr>
          <p:nvPr>
            <p:ph type="sldNum" sz="quarter" idx="4"/>
          </p:nvPr>
        </p:nvSpPr>
        <p:spPr bwMode="auto">
          <a:xfrm>
            <a:off x="7010400" y="6477000"/>
            <a:ext cx="1981200" cy="2286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pPr fontAlgn="base">
              <a:spcBef>
                <a:spcPct val="0"/>
              </a:spcBef>
              <a:spcAft>
                <a:spcPct val="0"/>
              </a:spcAft>
              <a:defRPr/>
            </a:pPr>
            <a:fld id="{76D61328-157E-404F-BB78-C59C751CC2DA}" type="slidenum">
              <a:rPr lang="de-DE">
                <a:solidFill>
                  <a:srgbClr val="000000"/>
                </a:solidFill>
              </a:rPr>
              <a:pPr fontAlgn="base">
                <a:spcBef>
                  <a:spcPct val="0"/>
                </a:spcBef>
                <a:spcAft>
                  <a:spcPct val="0"/>
                </a:spcAft>
                <a:defRPr/>
              </a:pPr>
              <a:t>‹#›</a:t>
            </a:fld>
            <a:endParaRPr lang="de-DE">
              <a:solidFill>
                <a:srgbClr val="000000"/>
              </a:solidFill>
            </a:endParaRPr>
          </a:p>
        </p:txBody>
      </p:sp>
      <p:sp>
        <p:nvSpPr>
          <p:cNvPr id="1032" name="Line 8"/>
          <p:cNvSpPr>
            <a:spLocks noChangeShapeType="1"/>
          </p:cNvSpPr>
          <p:nvPr userDrawn="1"/>
        </p:nvSpPr>
        <p:spPr bwMode="auto">
          <a:xfrm>
            <a:off x="0" y="1447800"/>
            <a:ext cx="9144000" cy="0"/>
          </a:xfrm>
          <a:prstGeom prst="line">
            <a:avLst/>
          </a:prstGeom>
          <a:noFill/>
          <a:ln w="38100">
            <a:solidFill>
              <a:schemeClr val="accent2"/>
            </a:solidFill>
            <a:round/>
            <a:headEnd/>
            <a:tailEnd/>
          </a:ln>
          <a:effectLst/>
        </p:spPr>
        <p:txBody>
          <a:bodyPr/>
          <a:lstStyle/>
          <a:p>
            <a:pPr fontAlgn="base">
              <a:spcBef>
                <a:spcPct val="0"/>
              </a:spcBef>
              <a:spcAft>
                <a:spcPct val="0"/>
              </a:spcAft>
              <a:defRPr/>
            </a:pPr>
            <a:endParaRPr lang="en-US">
              <a:solidFill>
                <a:srgbClr val="000000"/>
              </a:solidFill>
              <a:latin typeface="Times New Roman" pitchFamily="18" charset="0"/>
            </a:endParaRPr>
          </a:p>
        </p:txBody>
      </p:sp>
      <p:sp>
        <p:nvSpPr>
          <p:cNvPr id="1034" name="Line 10"/>
          <p:cNvSpPr>
            <a:spLocks noChangeShapeType="1"/>
          </p:cNvSpPr>
          <p:nvPr userDrawn="1"/>
        </p:nvSpPr>
        <p:spPr bwMode="auto">
          <a:xfrm>
            <a:off x="0" y="6400800"/>
            <a:ext cx="9144000" cy="0"/>
          </a:xfrm>
          <a:prstGeom prst="line">
            <a:avLst/>
          </a:prstGeom>
          <a:noFill/>
          <a:ln w="38100">
            <a:solidFill>
              <a:schemeClr val="accent2"/>
            </a:solidFill>
            <a:round/>
            <a:headEnd/>
            <a:tailEnd/>
          </a:ln>
          <a:effectLst/>
        </p:spPr>
        <p:txBody>
          <a:bodyPr/>
          <a:lstStyle/>
          <a:p>
            <a:pPr fontAlgn="base">
              <a:spcBef>
                <a:spcPct val="0"/>
              </a:spcBef>
              <a:spcAft>
                <a:spcPct val="0"/>
              </a:spcAft>
              <a:defRPr/>
            </a:pPr>
            <a:endParaRPr lang="en-US">
              <a:solidFill>
                <a:srgbClr val="000000"/>
              </a:solidFill>
              <a:latin typeface="Times New Roman" pitchFamily="18" charset="0"/>
            </a:endParaRPr>
          </a:p>
        </p:txBody>
      </p:sp>
      <p:pic>
        <p:nvPicPr>
          <p:cNvPr id="8203" name="Picture 16" descr="logo-white-800"/>
          <p:cNvPicPr>
            <a:picLocks noChangeAspect="1" noChangeArrowheads="1"/>
          </p:cNvPicPr>
          <p:nvPr userDrawn="1"/>
        </p:nvPicPr>
        <p:blipFill>
          <a:blip r:embed="rId13" cstate="print"/>
          <a:srcRect/>
          <a:stretch>
            <a:fillRect/>
          </a:stretch>
        </p:blipFill>
        <p:spPr bwMode="auto">
          <a:xfrm>
            <a:off x="8001000" y="152400"/>
            <a:ext cx="915988" cy="1190625"/>
          </a:xfrm>
          <a:prstGeom prst="rect">
            <a:avLst/>
          </a:prstGeom>
          <a:noFill/>
          <a:ln w="9525">
            <a:noFill/>
            <a:miter lim="800000"/>
            <a:headEnd/>
            <a:tailEnd/>
          </a:ln>
        </p:spPr>
      </p:pic>
    </p:spTree>
    <p:extLst>
      <p:ext uri="{BB962C8B-B14F-4D97-AF65-F5344CB8AC3E}">
        <p14:creationId xmlns:p14="http://schemas.microsoft.com/office/powerpoint/2010/main" val="2056692175"/>
      </p:ext>
    </p:extLst>
  </p:cSld>
  <p:clrMap bg1="lt1" tx1="dk1" bg2="lt2" tx2="dk2" accent1="accent1" accent2="accent2" accent3="accent3" accent4="accent4" accent5="accent5" accent6="accent6" hlink="hlink" folHlink="folHlink"/>
  <p:sldLayoutIdLst>
    <p:sldLayoutId id="2147483793" r:id="rId1"/>
    <p:sldLayoutId id="2147483794" r:id="rId2"/>
    <p:sldLayoutId id="2147483795" r:id="rId3"/>
    <p:sldLayoutId id="2147483796" r:id="rId4"/>
    <p:sldLayoutId id="2147483797" r:id="rId5"/>
    <p:sldLayoutId id="2147483798" r:id="rId6"/>
    <p:sldLayoutId id="2147483799" r:id="rId7"/>
    <p:sldLayoutId id="2147483800" r:id="rId8"/>
    <p:sldLayoutId id="2147483801" r:id="rId9"/>
    <p:sldLayoutId id="2147483802" r:id="rId10"/>
    <p:sldLayoutId id="2147483803" r:id="rId11"/>
  </p:sldLayoutIdLst>
  <p:hf hdr="0" ftr="0" dt="0"/>
  <p:txStyles>
    <p:titleStyle>
      <a:lvl1pPr algn="l"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verdena"/>
        </a:defRPr>
      </a:lvl2pPr>
      <a:lvl3pPr algn="l" rtl="0" eaLnBrk="0" fontAlgn="base" hangingPunct="0">
        <a:spcBef>
          <a:spcPct val="0"/>
        </a:spcBef>
        <a:spcAft>
          <a:spcPct val="0"/>
        </a:spcAft>
        <a:defRPr sz="3600">
          <a:solidFill>
            <a:schemeClr val="tx2"/>
          </a:solidFill>
          <a:latin typeface="verdena"/>
        </a:defRPr>
      </a:lvl3pPr>
      <a:lvl4pPr algn="l" rtl="0" eaLnBrk="0" fontAlgn="base" hangingPunct="0">
        <a:spcBef>
          <a:spcPct val="0"/>
        </a:spcBef>
        <a:spcAft>
          <a:spcPct val="0"/>
        </a:spcAft>
        <a:defRPr sz="3600">
          <a:solidFill>
            <a:schemeClr val="tx2"/>
          </a:solidFill>
          <a:latin typeface="verdena"/>
        </a:defRPr>
      </a:lvl4pPr>
      <a:lvl5pPr algn="l" rtl="0" eaLnBrk="0" fontAlgn="base" hangingPunct="0">
        <a:spcBef>
          <a:spcPct val="0"/>
        </a:spcBef>
        <a:spcAft>
          <a:spcPct val="0"/>
        </a:spcAft>
        <a:defRPr sz="3600">
          <a:solidFill>
            <a:schemeClr val="tx2"/>
          </a:solidFill>
          <a:latin typeface="verdena"/>
        </a:defRPr>
      </a:lvl5pPr>
      <a:lvl6pPr marL="457200" algn="l" rtl="0" fontAlgn="base">
        <a:spcBef>
          <a:spcPct val="0"/>
        </a:spcBef>
        <a:spcAft>
          <a:spcPct val="0"/>
        </a:spcAft>
        <a:defRPr sz="3600">
          <a:solidFill>
            <a:schemeClr val="tx2"/>
          </a:solidFill>
          <a:latin typeface="verdena"/>
        </a:defRPr>
      </a:lvl6pPr>
      <a:lvl7pPr marL="914400" algn="l" rtl="0" fontAlgn="base">
        <a:spcBef>
          <a:spcPct val="0"/>
        </a:spcBef>
        <a:spcAft>
          <a:spcPct val="0"/>
        </a:spcAft>
        <a:defRPr sz="3600">
          <a:solidFill>
            <a:schemeClr val="tx2"/>
          </a:solidFill>
          <a:latin typeface="verdena"/>
        </a:defRPr>
      </a:lvl7pPr>
      <a:lvl8pPr marL="1371600" algn="l" rtl="0" fontAlgn="base">
        <a:spcBef>
          <a:spcPct val="0"/>
        </a:spcBef>
        <a:spcAft>
          <a:spcPct val="0"/>
        </a:spcAft>
        <a:defRPr sz="3600">
          <a:solidFill>
            <a:schemeClr val="tx2"/>
          </a:solidFill>
          <a:latin typeface="verdena"/>
        </a:defRPr>
      </a:lvl8pPr>
      <a:lvl9pPr marL="1828800" algn="l" rtl="0" fontAlgn="base">
        <a:spcBef>
          <a:spcPct val="0"/>
        </a:spcBef>
        <a:spcAft>
          <a:spcPct val="0"/>
        </a:spcAft>
        <a:defRPr sz="3600">
          <a:solidFill>
            <a:schemeClr val="tx2"/>
          </a:solidFill>
          <a:latin typeface="verdena"/>
        </a:defRPr>
      </a:lvl9pPr>
    </p:titleStyle>
    <p:bodyStyle>
      <a:lvl1pPr marL="342900" indent="-342900" algn="l" rtl="0" eaLnBrk="0" fontAlgn="base" hangingPunct="0">
        <a:spcBef>
          <a:spcPct val="20000"/>
        </a:spcBef>
        <a:spcAft>
          <a:spcPct val="0"/>
        </a:spcAft>
        <a:buFont typeface="Wingdings" pitchFamily="2" charset="2"/>
        <a:buChar char="§"/>
        <a:defRPr sz="2400">
          <a:solidFill>
            <a:srgbClr val="5F5F5F"/>
          </a:solidFill>
          <a:latin typeface="+mn-lt"/>
          <a:ea typeface="+mn-ea"/>
          <a:cs typeface="+mn-cs"/>
        </a:defRPr>
      </a:lvl1pPr>
      <a:lvl2pPr marL="742950" indent="-285750" algn="l" rtl="0" eaLnBrk="0" fontAlgn="base" hangingPunct="0">
        <a:spcBef>
          <a:spcPct val="20000"/>
        </a:spcBef>
        <a:spcAft>
          <a:spcPct val="0"/>
        </a:spcAft>
        <a:buFont typeface="Wingdings" pitchFamily="2" charset="2"/>
        <a:buChar char="§"/>
        <a:defRPr sz="2000">
          <a:solidFill>
            <a:srgbClr val="5F5F5F"/>
          </a:solidFill>
          <a:latin typeface="+mn-lt"/>
        </a:defRPr>
      </a:lvl2pPr>
      <a:lvl3pPr marL="1143000" indent="-228600" algn="l" rtl="0" eaLnBrk="0" fontAlgn="base" hangingPunct="0">
        <a:spcBef>
          <a:spcPct val="20000"/>
        </a:spcBef>
        <a:spcAft>
          <a:spcPct val="0"/>
        </a:spcAft>
        <a:buFont typeface="Wingdings" pitchFamily="2" charset="2"/>
        <a:buChar char="§"/>
        <a:defRPr sz="1600">
          <a:solidFill>
            <a:srgbClr val="5F5F5F"/>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33" name="Rectangle 9"/>
          <p:cNvSpPr>
            <a:spLocks noChangeArrowheads="1"/>
          </p:cNvSpPr>
          <p:nvPr userDrawn="1"/>
        </p:nvSpPr>
        <p:spPr bwMode="auto">
          <a:xfrm>
            <a:off x="0" y="6400800"/>
            <a:ext cx="9144000" cy="457200"/>
          </a:xfrm>
          <a:prstGeom prst="rect">
            <a:avLst/>
          </a:prstGeom>
          <a:solidFill>
            <a:srgbClr val="99CCFF"/>
          </a:solidFill>
          <a:ln w="9525">
            <a:noFill/>
            <a:miter lim="800000"/>
            <a:headEnd/>
            <a:tailEnd/>
          </a:ln>
          <a:effectLst/>
        </p:spPr>
        <p:txBody>
          <a:bodyPr wrap="none" anchor="ctr"/>
          <a:lstStyle/>
          <a:p>
            <a:pPr fontAlgn="base">
              <a:spcBef>
                <a:spcPct val="0"/>
              </a:spcBef>
              <a:spcAft>
                <a:spcPct val="0"/>
              </a:spcAft>
              <a:defRPr/>
            </a:pPr>
            <a:endParaRPr lang="en-US">
              <a:solidFill>
                <a:srgbClr val="000000"/>
              </a:solidFill>
              <a:latin typeface="Times New Roman" pitchFamily="18" charset="0"/>
            </a:endParaRPr>
          </a:p>
        </p:txBody>
      </p:sp>
      <p:sp>
        <p:nvSpPr>
          <p:cNvPr id="1031" name="Rectangle 7"/>
          <p:cNvSpPr>
            <a:spLocks noChangeArrowheads="1"/>
          </p:cNvSpPr>
          <p:nvPr userDrawn="1"/>
        </p:nvSpPr>
        <p:spPr bwMode="auto">
          <a:xfrm>
            <a:off x="0" y="0"/>
            <a:ext cx="9144000" cy="1447800"/>
          </a:xfrm>
          <a:prstGeom prst="rect">
            <a:avLst/>
          </a:prstGeom>
          <a:solidFill>
            <a:srgbClr val="99CCFF"/>
          </a:solidFill>
          <a:ln w="9525">
            <a:noFill/>
            <a:miter lim="800000"/>
            <a:headEnd/>
            <a:tailEnd/>
          </a:ln>
          <a:effectLst/>
        </p:spPr>
        <p:txBody>
          <a:bodyPr wrap="none" anchor="ctr"/>
          <a:lstStyle/>
          <a:p>
            <a:pPr fontAlgn="base">
              <a:spcBef>
                <a:spcPct val="0"/>
              </a:spcBef>
              <a:spcAft>
                <a:spcPct val="0"/>
              </a:spcAft>
              <a:defRPr/>
            </a:pPr>
            <a:endParaRPr lang="en-US">
              <a:solidFill>
                <a:srgbClr val="000000"/>
              </a:solidFill>
              <a:latin typeface="Times New Roman" pitchFamily="18" charset="0"/>
            </a:endParaRPr>
          </a:p>
        </p:txBody>
      </p:sp>
      <p:sp>
        <p:nvSpPr>
          <p:cNvPr id="8196" name="Rectangle 2"/>
          <p:cNvSpPr>
            <a:spLocks noGrp="1" noChangeArrowheads="1"/>
          </p:cNvSpPr>
          <p:nvPr>
            <p:ph type="title"/>
          </p:nvPr>
        </p:nvSpPr>
        <p:spPr bwMode="auto">
          <a:xfrm>
            <a:off x="152400" y="152400"/>
            <a:ext cx="77724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de-DE" smtClean="0"/>
              <a:t>Klicken Sie, um das Titelformat zu bearbeiten</a:t>
            </a:r>
          </a:p>
        </p:txBody>
      </p:sp>
      <p:sp>
        <p:nvSpPr>
          <p:cNvPr id="8197" name="Rectangle 3"/>
          <p:cNvSpPr>
            <a:spLocks noGrp="1" noChangeArrowheads="1"/>
          </p:cNvSpPr>
          <p:nvPr>
            <p:ph type="body" idx="1"/>
          </p:nvPr>
        </p:nvSpPr>
        <p:spPr bwMode="auto">
          <a:xfrm>
            <a:off x="152400" y="1524000"/>
            <a:ext cx="8839200" cy="4800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de-DE" smtClean="0"/>
              <a:t>Klicken Sie, um die Formate des Vorlagentextes zu bearbeiten</a:t>
            </a:r>
          </a:p>
          <a:p>
            <a:pPr lvl="1"/>
            <a:r>
              <a:rPr lang="de-DE" smtClean="0"/>
              <a:t>Zweite Ebene</a:t>
            </a:r>
          </a:p>
          <a:p>
            <a:pPr lvl="2"/>
            <a:r>
              <a:rPr lang="de-DE" smtClean="0"/>
              <a:t>Dritte Ebene</a:t>
            </a:r>
          </a:p>
        </p:txBody>
      </p:sp>
      <p:sp>
        <p:nvSpPr>
          <p:cNvPr id="1028" name="Rectangle 4"/>
          <p:cNvSpPr>
            <a:spLocks noGrp="1" noChangeArrowheads="1"/>
          </p:cNvSpPr>
          <p:nvPr>
            <p:ph type="dt" sz="half" idx="2"/>
          </p:nvPr>
        </p:nvSpPr>
        <p:spPr bwMode="auto">
          <a:xfrm>
            <a:off x="152400" y="6477000"/>
            <a:ext cx="1981200" cy="2286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pPr fontAlgn="base">
              <a:spcBef>
                <a:spcPct val="0"/>
              </a:spcBef>
              <a:spcAft>
                <a:spcPct val="0"/>
              </a:spcAft>
              <a:defRPr/>
            </a:pPr>
            <a:fld id="{83A7B720-C7DB-43F1-ABD1-0D7E1FD0A2CD}" type="datetime3">
              <a:rPr lang="en-US" smtClean="0">
                <a:solidFill>
                  <a:srgbClr val="000000"/>
                </a:solidFill>
              </a:rPr>
              <a:t>7 December 2017</a:t>
            </a:fld>
            <a:endParaRPr lang="de-DE">
              <a:solidFill>
                <a:srgbClr val="000000"/>
              </a:solidFill>
            </a:endParaRPr>
          </a:p>
        </p:txBody>
      </p:sp>
      <p:sp>
        <p:nvSpPr>
          <p:cNvPr id="1029" name="Rectangle 5"/>
          <p:cNvSpPr>
            <a:spLocks noGrp="1" noChangeArrowheads="1"/>
          </p:cNvSpPr>
          <p:nvPr>
            <p:ph type="ftr" sz="quarter" idx="3"/>
          </p:nvPr>
        </p:nvSpPr>
        <p:spPr bwMode="auto">
          <a:xfrm>
            <a:off x="2286000" y="6477000"/>
            <a:ext cx="4572000" cy="2286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pPr fontAlgn="base">
              <a:spcBef>
                <a:spcPct val="0"/>
              </a:spcBef>
              <a:spcAft>
                <a:spcPct val="0"/>
              </a:spcAft>
              <a:defRPr/>
            </a:pPr>
            <a:r>
              <a:rPr lang="de-DE">
                <a:solidFill>
                  <a:srgbClr val="000000"/>
                </a:solidFill>
              </a:rPr>
              <a:t>© Jens Meiler</a:t>
            </a:r>
          </a:p>
        </p:txBody>
      </p:sp>
      <p:sp>
        <p:nvSpPr>
          <p:cNvPr id="1030" name="Rectangle 6"/>
          <p:cNvSpPr>
            <a:spLocks noGrp="1" noChangeArrowheads="1"/>
          </p:cNvSpPr>
          <p:nvPr>
            <p:ph type="sldNum" sz="quarter" idx="4"/>
          </p:nvPr>
        </p:nvSpPr>
        <p:spPr bwMode="auto">
          <a:xfrm>
            <a:off x="7010400" y="6477000"/>
            <a:ext cx="1981200" cy="2286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pPr fontAlgn="base">
              <a:spcBef>
                <a:spcPct val="0"/>
              </a:spcBef>
              <a:spcAft>
                <a:spcPct val="0"/>
              </a:spcAft>
              <a:defRPr/>
            </a:pPr>
            <a:fld id="{76D61328-157E-404F-BB78-C59C751CC2DA}" type="slidenum">
              <a:rPr lang="de-DE">
                <a:solidFill>
                  <a:srgbClr val="000000"/>
                </a:solidFill>
              </a:rPr>
              <a:pPr fontAlgn="base">
                <a:spcBef>
                  <a:spcPct val="0"/>
                </a:spcBef>
                <a:spcAft>
                  <a:spcPct val="0"/>
                </a:spcAft>
                <a:defRPr/>
              </a:pPr>
              <a:t>‹#›</a:t>
            </a:fld>
            <a:endParaRPr lang="de-DE">
              <a:solidFill>
                <a:srgbClr val="000000"/>
              </a:solidFill>
            </a:endParaRPr>
          </a:p>
        </p:txBody>
      </p:sp>
      <p:sp>
        <p:nvSpPr>
          <p:cNvPr id="1032" name="Line 8"/>
          <p:cNvSpPr>
            <a:spLocks noChangeShapeType="1"/>
          </p:cNvSpPr>
          <p:nvPr userDrawn="1"/>
        </p:nvSpPr>
        <p:spPr bwMode="auto">
          <a:xfrm>
            <a:off x="0" y="1447800"/>
            <a:ext cx="9144000" cy="0"/>
          </a:xfrm>
          <a:prstGeom prst="line">
            <a:avLst/>
          </a:prstGeom>
          <a:noFill/>
          <a:ln w="38100">
            <a:solidFill>
              <a:schemeClr val="accent2"/>
            </a:solidFill>
            <a:round/>
            <a:headEnd/>
            <a:tailEnd/>
          </a:ln>
          <a:effectLst/>
        </p:spPr>
        <p:txBody>
          <a:bodyPr/>
          <a:lstStyle/>
          <a:p>
            <a:pPr fontAlgn="base">
              <a:spcBef>
                <a:spcPct val="0"/>
              </a:spcBef>
              <a:spcAft>
                <a:spcPct val="0"/>
              </a:spcAft>
              <a:defRPr/>
            </a:pPr>
            <a:endParaRPr lang="en-US">
              <a:solidFill>
                <a:srgbClr val="000000"/>
              </a:solidFill>
              <a:latin typeface="Times New Roman" pitchFamily="18" charset="0"/>
            </a:endParaRPr>
          </a:p>
        </p:txBody>
      </p:sp>
      <p:sp>
        <p:nvSpPr>
          <p:cNvPr id="1034" name="Line 10"/>
          <p:cNvSpPr>
            <a:spLocks noChangeShapeType="1"/>
          </p:cNvSpPr>
          <p:nvPr userDrawn="1"/>
        </p:nvSpPr>
        <p:spPr bwMode="auto">
          <a:xfrm>
            <a:off x="0" y="6400800"/>
            <a:ext cx="9144000" cy="0"/>
          </a:xfrm>
          <a:prstGeom prst="line">
            <a:avLst/>
          </a:prstGeom>
          <a:noFill/>
          <a:ln w="38100">
            <a:solidFill>
              <a:schemeClr val="accent2"/>
            </a:solidFill>
            <a:round/>
            <a:headEnd/>
            <a:tailEnd/>
          </a:ln>
          <a:effectLst/>
        </p:spPr>
        <p:txBody>
          <a:bodyPr/>
          <a:lstStyle/>
          <a:p>
            <a:pPr fontAlgn="base">
              <a:spcBef>
                <a:spcPct val="0"/>
              </a:spcBef>
              <a:spcAft>
                <a:spcPct val="0"/>
              </a:spcAft>
              <a:defRPr/>
            </a:pPr>
            <a:endParaRPr lang="en-US">
              <a:solidFill>
                <a:srgbClr val="000000"/>
              </a:solidFill>
              <a:latin typeface="Times New Roman" pitchFamily="18" charset="0"/>
            </a:endParaRPr>
          </a:p>
        </p:txBody>
      </p:sp>
      <p:pic>
        <p:nvPicPr>
          <p:cNvPr id="8203" name="Picture 16" descr="logo-white-800"/>
          <p:cNvPicPr>
            <a:picLocks noChangeAspect="1" noChangeArrowheads="1"/>
          </p:cNvPicPr>
          <p:nvPr userDrawn="1"/>
        </p:nvPicPr>
        <p:blipFill>
          <a:blip r:embed="rId13" cstate="print"/>
          <a:srcRect/>
          <a:stretch>
            <a:fillRect/>
          </a:stretch>
        </p:blipFill>
        <p:spPr bwMode="auto">
          <a:xfrm>
            <a:off x="8001000" y="152400"/>
            <a:ext cx="915988" cy="1190625"/>
          </a:xfrm>
          <a:prstGeom prst="rect">
            <a:avLst/>
          </a:prstGeom>
          <a:noFill/>
          <a:ln w="9525">
            <a:noFill/>
            <a:miter lim="800000"/>
            <a:headEnd/>
            <a:tailEnd/>
          </a:ln>
        </p:spPr>
      </p:pic>
    </p:spTree>
    <p:extLst>
      <p:ext uri="{BB962C8B-B14F-4D97-AF65-F5344CB8AC3E}">
        <p14:creationId xmlns:p14="http://schemas.microsoft.com/office/powerpoint/2010/main" val="688523145"/>
      </p:ext>
    </p:extLst>
  </p:cSld>
  <p:clrMap bg1="lt1" tx1="dk1" bg2="lt2" tx2="dk2" accent1="accent1" accent2="accent2" accent3="accent3" accent4="accent4" accent5="accent5" accent6="accent6" hlink="hlink" folHlink="folHlink"/>
  <p:sldLayoutIdLst>
    <p:sldLayoutId id="2147483805" r:id="rId1"/>
    <p:sldLayoutId id="2147483806" r:id="rId2"/>
    <p:sldLayoutId id="2147483807" r:id="rId3"/>
    <p:sldLayoutId id="2147483808" r:id="rId4"/>
    <p:sldLayoutId id="2147483809" r:id="rId5"/>
    <p:sldLayoutId id="2147483810" r:id="rId6"/>
    <p:sldLayoutId id="2147483811" r:id="rId7"/>
    <p:sldLayoutId id="2147483812" r:id="rId8"/>
    <p:sldLayoutId id="2147483813" r:id="rId9"/>
    <p:sldLayoutId id="2147483814" r:id="rId10"/>
    <p:sldLayoutId id="2147483815" r:id="rId11"/>
  </p:sldLayoutIdLst>
  <p:hf hdr="0" ftr="0" dt="0"/>
  <p:txStyles>
    <p:titleStyle>
      <a:lvl1pPr algn="l"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verdena"/>
        </a:defRPr>
      </a:lvl2pPr>
      <a:lvl3pPr algn="l" rtl="0" eaLnBrk="0" fontAlgn="base" hangingPunct="0">
        <a:spcBef>
          <a:spcPct val="0"/>
        </a:spcBef>
        <a:spcAft>
          <a:spcPct val="0"/>
        </a:spcAft>
        <a:defRPr sz="3600">
          <a:solidFill>
            <a:schemeClr val="tx2"/>
          </a:solidFill>
          <a:latin typeface="verdena"/>
        </a:defRPr>
      </a:lvl3pPr>
      <a:lvl4pPr algn="l" rtl="0" eaLnBrk="0" fontAlgn="base" hangingPunct="0">
        <a:spcBef>
          <a:spcPct val="0"/>
        </a:spcBef>
        <a:spcAft>
          <a:spcPct val="0"/>
        </a:spcAft>
        <a:defRPr sz="3600">
          <a:solidFill>
            <a:schemeClr val="tx2"/>
          </a:solidFill>
          <a:latin typeface="verdena"/>
        </a:defRPr>
      </a:lvl4pPr>
      <a:lvl5pPr algn="l" rtl="0" eaLnBrk="0" fontAlgn="base" hangingPunct="0">
        <a:spcBef>
          <a:spcPct val="0"/>
        </a:spcBef>
        <a:spcAft>
          <a:spcPct val="0"/>
        </a:spcAft>
        <a:defRPr sz="3600">
          <a:solidFill>
            <a:schemeClr val="tx2"/>
          </a:solidFill>
          <a:latin typeface="verdena"/>
        </a:defRPr>
      </a:lvl5pPr>
      <a:lvl6pPr marL="457200" algn="l" rtl="0" fontAlgn="base">
        <a:spcBef>
          <a:spcPct val="0"/>
        </a:spcBef>
        <a:spcAft>
          <a:spcPct val="0"/>
        </a:spcAft>
        <a:defRPr sz="3600">
          <a:solidFill>
            <a:schemeClr val="tx2"/>
          </a:solidFill>
          <a:latin typeface="verdena"/>
        </a:defRPr>
      </a:lvl6pPr>
      <a:lvl7pPr marL="914400" algn="l" rtl="0" fontAlgn="base">
        <a:spcBef>
          <a:spcPct val="0"/>
        </a:spcBef>
        <a:spcAft>
          <a:spcPct val="0"/>
        </a:spcAft>
        <a:defRPr sz="3600">
          <a:solidFill>
            <a:schemeClr val="tx2"/>
          </a:solidFill>
          <a:latin typeface="verdena"/>
        </a:defRPr>
      </a:lvl7pPr>
      <a:lvl8pPr marL="1371600" algn="l" rtl="0" fontAlgn="base">
        <a:spcBef>
          <a:spcPct val="0"/>
        </a:spcBef>
        <a:spcAft>
          <a:spcPct val="0"/>
        </a:spcAft>
        <a:defRPr sz="3600">
          <a:solidFill>
            <a:schemeClr val="tx2"/>
          </a:solidFill>
          <a:latin typeface="verdena"/>
        </a:defRPr>
      </a:lvl8pPr>
      <a:lvl9pPr marL="1828800" algn="l" rtl="0" fontAlgn="base">
        <a:spcBef>
          <a:spcPct val="0"/>
        </a:spcBef>
        <a:spcAft>
          <a:spcPct val="0"/>
        </a:spcAft>
        <a:defRPr sz="3600">
          <a:solidFill>
            <a:schemeClr val="tx2"/>
          </a:solidFill>
          <a:latin typeface="verdena"/>
        </a:defRPr>
      </a:lvl9pPr>
    </p:titleStyle>
    <p:bodyStyle>
      <a:lvl1pPr marL="342900" indent="-342900" algn="l" rtl="0" eaLnBrk="0" fontAlgn="base" hangingPunct="0">
        <a:spcBef>
          <a:spcPct val="20000"/>
        </a:spcBef>
        <a:spcAft>
          <a:spcPct val="0"/>
        </a:spcAft>
        <a:buFont typeface="Wingdings" pitchFamily="2" charset="2"/>
        <a:buChar char="§"/>
        <a:defRPr sz="2400">
          <a:solidFill>
            <a:srgbClr val="5F5F5F"/>
          </a:solidFill>
          <a:latin typeface="+mn-lt"/>
          <a:ea typeface="+mn-ea"/>
          <a:cs typeface="+mn-cs"/>
        </a:defRPr>
      </a:lvl1pPr>
      <a:lvl2pPr marL="742950" indent="-285750" algn="l" rtl="0" eaLnBrk="0" fontAlgn="base" hangingPunct="0">
        <a:spcBef>
          <a:spcPct val="20000"/>
        </a:spcBef>
        <a:spcAft>
          <a:spcPct val="0"/>
        </a:spcAft>
        <a:buFont typeface="Wingdings" pitchFamily="2" charset="2"/>
        <a:buChar char="§"/>
        <a:defRPr sz="2000">
          <a:solidFill>
            <a:srgbClr val="5F5F5F"/>
          </a:solidFill>
          <a:latin typeface="+mn-lt"/>
        </a:defRPr>
      </a:lvl2pPr>
      <a:lvl3pPr marL="1143000" indent="-228600" algn="l" rtl="0" eaLnBrk="0" fontAlgn="base" hangingPunct="0">
        <a:spcBef>
          <a:spcPct val="20000"/>
        </a:spcBef>
        <a:spcAft>
          <a:spcPct val="0"/>
        </a:spcAft>
        <a:buFont typeface="Wingdings" pitchFamily="2" charset="2"/>
        <a:buChar char="§"/>
        <a:defRPr sz="1600">
          <a:solidFill>
            <a:srgbClr val="5F5F5F"/>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33" name="Rectangle 9"/>
          <p:cNvSpPr>
            <a:spLocks noChangeArrowheads="1"/>
          </p:cNvSpPr>
          <p:nvPr/>
        </p:nvSpPr>
        <p:spPr bwMode="auto">
          <a:xfrm>
            <a:off x="0" y="6400800"/>
            <a:ext cx="9144000" cy="457200"/>
          </a:xfrm>
          <a:prstGeom prst="rect">
            <a:avLst/>
          </a:prstGeom>
          <a:solidFill>
            <a:srgbClr val="99CCFF"/>
          </a:solidFill>
          <a:ln w="9525">
            <a:noFill/>
            <a:miter lim="800000"/>
            <a:headEnd/>
            <a:tailEnd/>
          </a:ln>
          <a:effectLst/>
        </p:spPr>
        <p:txBody>
          <a:bodyPr wrap="none" anchor="ctr"/>
          <a:lstStyle/>
          <a:p>
            <a:pPr fontAlgn="base">
              <a:spcBef>
                <a:spcPct val="0"/>
              </a:spcBef>
              <a:spcAft>
                <a:spcPct val="0"/>
              </a:spcAft>
              <a:defRPr/>
            </a:pPr>
            <a:endParaRPr lang="en-US">
              <a:solidFill>
                <a:srgbClr val="000000"/>
              </a:solidFill>
              <a:latin typeface="Times New Roman" pitchFamily="18" charset="0"/>
            </a:endParaRPr>
          </a:p>
        </p:txBody>
      </p:sp>
      <p:sp>
        <p:nvSpPr>
          <p:cNvPr id="1031" name="Rectangle 7"/>
          <p:cNvSpPr>
            <a:spLocks noChangeArrowheads="1"/>
          </p:cNvSpPr>
          <p:nvPr/>
        </p:nvSpPr>
        <p:spPr bwMode="auto">
          <a:xfrm>
            <a:off x="0" y="0"/>
            <a:ext cx="9144000" cy="1447800"/>
          </a:xfrm>
          <a:prstGeom prst="rect">
            <a:avLst/>
          </a:prstGeom>
          <a:solidFill>
            <a:srgbClr val="99CCFF"/>
          </a:solidFill>
          <a:ln w="9525">
            <a:noFill/>
            <a:miter lim="800000"/>
            <a:headEnd/>
            <a:tailEnd/>
          </a:ln>
          <a:effectLst/>
        </p:spPr>
        <p:txBody>
          <a:bodyPr wrap="none" anchor="ctr"/>
          <a:lstStyle/>
          <a:p>
            <a:pPr fontAlgn="base">
              <a:spcBef>
                <a:spcPct val="0"/>
              </a:spcBef>
              <a:spcAft>
                <a:spcPct val="0"/>
              </a:spcAft>
              <a:defRPr/>
            </a:pPr>
            <a:endParaRPr lang="en-US">
              <a:solidFill>
                <a:srgbClr val="000000"/>
              </a:solidFill>
              <a:latin typeface="Times New Roman" pitchFamily="18" charset="0"/>
            </a:endParaRPr>
          </a:p>
        </p:txBody>
      </p:sp>
      <p:sp>
        <p:nvSpPr>
          <p:cNvPr id="8196" name="Rectangle 2"/>
          <p:cNvSpPr>
            <a:spLocks noGrp="1" noChangeArrowheads="1"/>
          </p:cNvSpPr>
          <p:nvPr>
            <p:ph type="title"/>
          </p:nvPr>
        </p:nvSpPr>
        <p:spPr bwMode="auto">
          <a:xfrm>
            <a:off x="152400" y="152400"/>
            <a:ext cx="77724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de-DE" smtClean="0"/>
              <a:t>Klicken Sie, um das Titelformat zu bearbeiten</a:t>
            </a:r>
          </a:p>
        </p:txBody>
      </p:sp>
      <p:sp>
        <p:nvSpPr>
          <p:cNvPr id="8197" name="Rectangle 3"/>
          <p:cNvSpPr>
            <a:spLocks noGrp="1" noChangeArrowheads="1"/>
          </p:cNvSpPr>
          <p:nvPr>
            <p:ph type="body" idx="1"/>
          </p:nvPr>
        </p:nvSpPr>
        <p:spPr bwMode="auto">
          <a:xfrm>
            <a:off x="152400" y="1524000"/>
            <a:ext cx="8839200" cy="4800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de-DE" smtClean="0"/>
              <a:t>Klicken Sie, um die Formate des Vorlagentextes zu bearbeiten</a:t>
            </a:r>
          </a:p>
          <a:p>
            <a:pPr lvl="1"/>
            <a:r>
              <a:rPr lang="de-DE" smtClean="0"/>
              <a:t>Zweite Ebene</a:t>
            </a:r>
          </a:p>
          <a:p>
            <a:pPr lvl="2"/>
            <a:r>
              <a:rPr lang="de-DE" smtClean="0"/>
              <a:t>Dritte Ebene</a:t>
            </a:r>
          </a:p>
        </p:txBody>
      </p:sp>
      <p:sp>
        <p:nvSpPr>
          <p:cNvPr id="1028" name="Rectangle 4"/>
          <p:cNvSpPr>
            <a:spLocks noGrp="1" noChangeArrowheads="1"/>
          </p:cNvSpPr>
          <p:nvPr>
            <p:ph type="dt" sz="half" idx="2"/>
          </p:nvPr>
        </p:nvSpPr>
        <p:spPr bwMode="auto">
          <a:xfrm>
            <a:off x="152400" y="6477000"/>
            <a:ext cx="1981200" cy="2286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pPr fontAlgn="base">
              <a:spcBef>
                <a:spcPct val="0"/>
              </a:spcBef>
              <a:spcAft>
                <a:spcPct val="0"/>
              </a:spcAft>
              <a:defRPr/>
            </a:pPr>
            <a:fld id="{FABEBA94-ABF3-408B-984C-8CBDCADB1470}" type="datetime3">
              <a:rPr lang="en-US" smtClean="0">
                <a:solidFill>
                  <a:srgbClr val="000000"/>
                </a:solidFill>
              </a:rPr>
              <a:t>7 December 2017</a:t>
            </a:fld>
            <a:endParaRPr lang="de-DE">
              <a:solidFill>
                <a:srgbClr val="000000"/>
              </a:solidFill>
            </a:endParaRPr>
          </a:p>
        </p:txBody>
      </p:sp>
      <p:sp>
        <p:nvSpPr>
          <p:cNvPr id="1029" name="Rectangle 5"/>
          <p:cNvSpPr>
            <a:spLocks noGrp="1" noChangeArrowheads="1"/>
          </p:cNvSpPr>
          <p:nvPr>
            <p:ph type="ftr" sz="quarter" idx="3"/>
          </p:nvPr>
        </p:nvSpPr>
        <p:spPr bwMode="auto">
          <a:xfrm>
            <a:off x="2286000" y="6477000"/>
            <a:ext cx="4572000" cy="2286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pPr fontAlgn="base">
              <a:spcBef>
                <a:spcPct val="0"/>
              </a:spcBef>
              <a:spcAft>
                <a:spcPct val="0"/>
              </a:spcAft>
              <a:defRPr/>
            </a:pPr>
            <a:r>
              <a:rPr lang="de-DE">
                <a:solidFill>
                  <a:srgbClr val="000000"/>
                </a:solidFill>
              </a:rPr>
              <a:t>© Jens Meiler</a:t>
            </a:r>
          </a:p>
        </p:txBody>
      </p:sp>
      <p:sp>
        <p:nvSpPr>
          <p:cNvPr id="1030" name="Rectangle 6"/>
          <p:cNvSpPr>
            <a:spLocks noGrp="1" noChangeArrowheads="1"/>
          </p:cNvSpPr>
          <p:nvPr>
            <p:ph type="sldNum" sz="quarter" idx="4"/>
          </p:nvPr>
        </p:nvSpPr>
        <p:spPr bwMode="auto">
          <a:xfrm>
            <a:off x="7010400" y="6477000"/>
            <a:ext cx="1981200" cy="2286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pPr fontAlgn="base">
              <a:spcBef>
                <a:spcPct val="0"/>
              </a:spcBef>
              <a:spcAft>
                <a:spcPct val="0"/>
              </a:spcAft>
              <a:defRPr/>
            </a:pPr>
            <a:fld id="{76D61328-157E-404F-BB78-C59C751CC2DA}" type="slidenum">
              <a:rPr lang="de-DE">
                <a:solidFill>
                  <a:srgbClr val="000000"/>
                </a:solidFill>
              </a:rPr>
              <a:pPr fontAlgn="base">
                <a:spcBef>
                  <a:spcPct val="0"/>
                </a:spcBef>
                <a:spcAft>
                  <a:spcPct val="0"/>
                </a:spcAft>
                <a:defRPr/>
              </a:pPr>
              <a:t>‹#›</a:t>
            </a:fld>
            <a:endParaRPr lang="de-DE">
              <a:solidFill>
                <a:srgbClr val="000000"/>
              </a:solidFill>
            </a:endParaRPr>
          </a:p>
        </p:txBody>
      </p:sp>
      <p:sp>
        <p:nvSpPr>
          <p:cNvPr id="1032" name="Line 8"/>
          <p:cNvSpPr>
            <a:spLocks noChangeShapeType="1"/>
          </p:cNvSpPr>
          <p:nvPr/>
        </p:nvSpPr>
        <p:spPr bwMode="auto">
          <a:xfrm>
            <a:off x="0" y="1447800"/>
            <a:ext cx="9144000" cy="0"/>
          </a:xfrm>
          <a:prstGeom prst="line">
            <a:avLst/>
          </a:prstGeom>
          <a:noFill/>
          <a:ln w="38100">
            <a:solidFill>
              <a:schemeClr val="accent2"/>
            </a:solidFill>
            <a:round/>
            <a:headEnd/>
            <a:tailEnd/>
          </a:ln>
          <a:effectLst/>
        </p:spPr>
        <p:txBody>
          <a:bodyPr/>
          <a:lstStyle/>
          <a:p>
            <a:pPr fontAlgn="base">
              <a:spcBef>
                <a:spcPct val="0"/>
              </a:spcBef>
              <a:spcAft>
                <a:spcPct val="0"/>
              </a:spcAft>
              <a:defRPr/>
            </a:pPr>
            <a:endParaRPr lang="en-US">
              <a:solidFill>
                <a:srgbClr val="000000"/>
              </a:solidFill>
              <a:latin typeface="Times New Roman" pitchFamily="18" charset="0"/>
            </a:endParaRPr>
          </a:p>
        </p:txBody>
      </p:sp>
      <p:sp>
        <p:nvSpPr>
          <p:cNvPr id="1034" name="Line 10"/>
          <p:cNvSpPr>
            <a:spLocks noChangeShapeType="1"/>
          </p:cNvSpPr>
          <p:nvPr/>
        </p:nvSpPr>
        <p:spPr bwMode="auto">
          <a:xfrm>
            <a:off x="0" y="6400800"/>
            <a:ext cx="9144000" cy="0"/>
          </a:xfrm>
          <a:prstGeom prst="line">
            <a:avLst/>
          </a:prstGeom>
          <a:noFill/>
          <a:ln w="38100">
            <a:solidFill>
              <a:schemeClr val="accent2"/>
            </a:solidFill>
            <a:round/>
            <a:headEnd/>
            <a:tailEnd/>
          </a:ln>
          <a:effectLst/>
        </p:spPr>
        <p:txBody>
          <a:bodyPr/>
          <a:lstStyle/>
          <a:p>
            <a:pPr fontAlgn="base">
              <a:spcBef>
                <a:spcPct val="0"/>
              </a:spcBef>
              <a:spcAft>
                <a:spcPct val="0"/>
              </a:spcAft>
              <a:defRPr/>
            </a:pPr>
            <a:endParaRPr lang="en-US">
              <a:solidFill>
                <a:srgbClr val="000000"/>
              </a:solidFill>
              <a:latin typeface="Times New Roman" pitchFamily="18" charset="0"/>
            </a:endParaRPr>
          </a:p>
        </p:txBody>
      </p:sp>
      <p:pic>
        <p:nvPicPr>
          <p:cNvPr id="8203" name="Picture 16" descr="logo-white-800"/>
          <p:cNvPicPr>
            <a:picLocks noChangeAspect="1" noChangeArrowheads="1"/>
          </p:cNvPicPr>
          <p:nvPr/>
        </p:nvPicPr>
        <p:blipFill>
          <a:blip r:embed="rId13" cstate="print"/>
          <a:srcRect/>
          <a:stretch>
            <a:fillRect/>
          </a:stretch>
        </p:blipFill>
        <p:spPr bwMode="auto">
          <a:xfrm>
            <a:off x="8001000" y="152400"/>
            <a:ext cx="915988" cy="1190625"/>
          </a:xfrm>
          <a:prstGeom prst="rect">
            <a:avLst/>
          </a:prstGeom>
          <a:noFill/>
          <a:ln w="9525">
            <a:noFill/>
            <a:miter lim="800000"/>
            <a:headEnd/>
            <a:tailEnd/>
          </a:ln>
        </p:spPr>
      </p:pic>
    </p:spTree>
    <p:extLst>
      <p:ext uri="{BB962C8B-B14F-4D97-AF65-F5344CB8AC3E}">
        <p14:creationId xmlns:p14="http://schemas.microsoft.com/office/powerpoint/2010/main" val="2246277112"/>
      </p:ext>
    </p:extLst>
  </p:cSld>
  <p:clrMap bg1="lt1" tx1="dk1" bg2="lt2" tx2="dk2" accent1="accent1" accent2="accent2" accent3="accent3" accent4="accent4" accent5="accent5" accent6="accent6" hlink="hlink" folHlink="folHlink"/>
  <p:sldLayoutIdLst>
    <p:sldLayoutId id="2147483817" r:id="rId1"/>
    <p:sldLayoutId id="2147483818" r:id="rId2"/>
    <p:sldLayoutId id="2147483819" r:id="rId3"/>
    <p:sldLayoutId id="2147483820" r:id="rId4"/>
    <p:sldLayoutId id="2147483821" r:id="rId5"/>
    <p:sldLayoutId id="2147483822" r:id="rId6"/>
    <p:sldLayoutId id="2147483823" r:id="rId7"/>
    <p:sldLayoutId id="2147483824" r:id="rId8"/>
    <p:sldLayoutId id="2147483825" r:id="rId9"/>
    <p:sldLayoutId id="2147483826" r:id="rId10"/>
    <p:sldLayoutId id="2147483827" r:id="rId11"/>
  </p:sldLayoutIdLst>
  <p:hf hdr="0" ftr="0" dt="0"/>
  <p:txStyles>
    <p:titleStyle>
      <a:lvl1pPr algn="l"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verdena"/>
        </a:defRPr>
      </a:lvl2pPr>
      <a:lvl3pPr algn="l" rtl="0" eaLnBrk="0" fontAlgn="base" hangingPunct="0">
        <a:spcBef>
          <a:spcPct val="0"/>
        </a:spcBef>
        <a:spcAft>
          <a:spcPct val="0"/>
        </a:spcAft>
        <a:defRPr sz="3600">
          <a:solidFill>
            <a:schemeClr val="tx2"/>
          </a:solidFill>
          <a:latin typeface="verdena"/>
        </a:defRPr>
      </a:lvl3pPr>
      <a:lvl4pPr algn="l" rtl="0" eaLnBrk="0" fontAlgn="base" hangingPunct="0">
        <a:spcBef>
          <a:spcPct val="0"/>
        </a:spcBef>
        <a:spcAft>
          <a:spcPct val="0"/>
        </a:spcAft>
        <a:defRPr sz="3600">
          <a:solidFill>
            <a:schemeClr val="tx2"/>
          </a:solidFill>
          <a:latin typeface="verdena"/>
        </a:defRPr>
      </a:lvl4pPr>
      <a:lvl5pPr algn="l" rtl="0" eaLnBrk="0" fontAlgn="base" hangingPunct="0">
        <a:spcBef>
          <a:spcPct val="0"/>
        </a:spcBef>
        <a:spcAft>
          <a:spcPct val="0"/>
        </a:spcAft>
        <a:defRPr sz="3600">
          <a:solidFill>
            <a:schemeClr val="tx2"/>
          </a:solidFill>
          <a:latin typeface="verdena"/>
        </a:defRPr>
      </a:lvl5pPr>
      <a:lvl6pPr marL="457200" algn="l" rtl="0" fontAlgn="base">
        <a:spcBef>
          <a:spcPct val="0"/>
        </a:spcBef>
        <a:spcAft>
          <a:spcPct val="0"/>
        </a:spcAft>
        <a:defRPr sz="3600">
          <a:solidFill>
            <a:schemeClr val="tx2"/>
          </a:solidFill>
          <a:latin typeface="verdena"/>
        </a:defRPr>
      </a:lvl6pPr>
      <a:lvl7pPr marL="914400" algn="l" rtl="0" fontAlgn="base">
        <a:spcBef>
          <a:spcPct val="0"/>
        </a:spcBef>
        <a:spcAft>
          <a:spcPct val="0"/>
        </a:spcAft>
        <a:defRPr sz="3600">
          <a:solidFill>
            <a:schemeClr val="tx2"/>
          </a:solidFill>
          <a:latin typeface="verdena"/>
        </a:defRPr>
      </a:lvl7pPr>
      <a:lvl8pPr marL="1371600" algn="l" rtl="0" fontAlgn="base">
        <a:spcBef>
          <a:spcPct val="0"/>
        </a:spcBef>
        <a:spcAft>
          <a:spcPct val="0"/>
        </a:spcAft>
        <a:defRPr sz="3600">
          <a:solidFill>
            <a:schemeClr val="tx2"/>
          </a:solidFill>
          <a:latin typeface="verdena"/>
        </a:defRPr>
      </a:lvl8pPr>
      <a:lvl9pPr marL="1828800" algn="l" rtl="0" fontAlgn="base">
        <a:spcBef>
          <a:spcPct val="0"/>
        </a:spcBef>
        <a:spcAft>
          <a:spcPct val="0"/>
        </a:spcAft>
        <a:defRPr sz="3600">
          <a:solidFill>
            <a:schemeClr val="tx2"/>
          </a:solidFill>
          <a:latin typeface="verdena"/>
        </a:defRPr>
      </a:lvl9pPr>
    </p:titleStyle>
    <p:bodyStyle>
      <a:lvl1pPr marL="342900" indent="-342900" algn="l" rtl="0" eaLnBrk="0" fontAlgn="base" hangingPunct="0">
        <a:spcBef>
          <a:spcPct val="20000"/>
        </a:spcBef>
        <a:spcAft>
          <a:spcPct val="0"/>
        </a:spcAft>
        <a:buFont typeface="Wingdings" pitchFamily="2" charset="2"/>
        <a:buChar char="§"/>
        <a:defRPr sz="2400">
          <a:solidFill>
            <a:srgbClr val="5F5F5F"/>
          </a:solidFill>
          <a:latin typeface="+mn-lt"/>
          <a:ea typeface="+mn-ea"/>
          <a:cs typeface="+mn-cs"/>
        </a:defRPr>
      </a:lvl1pPr>
      <a:lvl2pPr marL="742950" indent="-285750" algn="l" rtl="0" eaLnBrk="0" fontAlgn="base" hangingPunct="0">
        <a:spcBef>
          <a:spcPct val="20000"/>
        </a:spcBef>
        <a:spcAft>
          <a:spcPct val="0"/>
        </a:spcAft>
        <a:buFont typeface="Wingdings" pitchFamily="2" charset="2"/>
        <a:buChar char="§"/>
        <a:defRPr sz="2000">
          <a:solidFill>
            <a:srgbClr val="5F5F5F"/>
          </a:solidFill>
          <a:latin typeface="+mn-lt"/>
        </a:defRPr>
      </a:lvl2pPr>
      <a:lvl3pPr marL="1143000" indent="-228600" algn="l" rtl="0" eaLnBrk="0" fontAlgn="base" hangingPunct="0">
        <a:spcBef>
          <a:spcPct val="20000"/>
        </a:spcBef>
        <a:spcAft>
          <a:spcPct val="0"/>
        </a:spcAft>
        <a:buFont typeface="Wingdings" pitchFamily="2" charset="2"/>
        <a:buChar char="§"/>
        <a:defRPr sz="1600">
          <a:solidFill>
            <a:srgbClr val="5F5F5F"/>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33" name="Rectangle 9"/>
          <p:cNvSpPr>
            <a:spLocks noChangeArrowheads="1"/>
          </p:cNvSpPr>
          <p:nvPr/>
        </p:nvSpPr>
        <p:spPr bwMode="auto">
          <a:xfrm>
            <a:off x="0" y="6400800"/>
            <a:ext cx="9144000" cy="457200"/>
          </a:xfrm>
          <a:prstGeom prst="rect">
            <a:avLst/>
          </a:prstGeom>
          <a:solidFill>
            <a:srgbClr val="99CCFF"/>
          </a:solidFill>
          <a:ln w="9525">
            <a:noFill/>
            <a:miter lim="800000"/>
            <a:headEnd/>
            <a:tailEnd/>
          </a:ln>
          <a:effectLst/>
        </p:spPr>
        <p:txBody>
          <a:bodyPr wrap="none" anchor="ctr"/>
          <a:lstStyle/>
          <a:p>
            <a:pPr fontAlgn="base">
              <a:spcBef>
                <a:spcPct val="0"/>
              </a:spcBef>
              <a:spcAft>
                <a:spcPct val="0"/>
              </a:spcAft>
              <a:defRPr/>
            </a:pPr>
            <a:endParaRPr lang="en-US">
              <a:solidFill>
                <a:srgbClr val="000000"/>
              </a:solidFill>
              <a:latin typeface="Times New Roman" pitchFamily="18" charset="0"/>
            </a:endParaRPr>
          </a:p>
        </p:txBody>
      </p:sp>
      <p:sp>
        <p:nvSpPr>
          <p:cNvPr id="1031" name="Rectangle 7"/>
          <p:cNvSpPr>
            <a:spLocks noChangeArrowheads="1"/>
          </p:cNvSpPr>
          <p:nvPr/>
        </p:nvSpPr>
        <p:spPr bwMode="auto">
          <a:xfrm>
            <a:off x="0" y="0"/>
            <a:ext cx="9144000" cy="1447800"/>
          </a:xfrm>
          <a:prstGeom prst="rect">
            <a:avLst/>
          </a:prstGeom>
          <a:solidFill>
            <a:srgbClr val="99CCFF"/>
          </a:solidFill>
          <a:ln w="9525">
            <a:noFill/>
            <a:miter lim="800000"/>
            <a:headEnd/>
            <a:tailEnd/>
          </a:ln>
          <a:effectLst/>
        </p:spPr>
        <p:txBody>
          <a:bodyPr wrap="none" anchor="ctr"/>
          <a:lstStyle/>
          <a:p>
            <a:pPr fontAlgn="base">
              <a:spcBef>
                <a:spcPct val="0"/>
              </a:spcBef>
              <a:spcAft>
                <a:spcPct val="0"/>
              </a:spcAft>
              <a:defRPr/>
            </a:pPr>
            <a:endParaRPr lang="en-US">
              <a:solidFill>
                <a:srgbClr val="000000"/>
              </a:solidFill>
              <a:latin typeface="Times New Roman" pitchFamily="18" charset="0"/>
            </a:endParaRPr>
          </a:p>
        </p:txBody>
      </p:sp>
      <p:sp>
        <p:nvSpPr>
          <p:cNvPr id="8196" name="Rectangle 2"/>
          <p:cNvSpPr>
            <a:spLocks noGrp="1" noChangeArrowheads="1"/>
          </p:cNvSpPr>
          <p:nvPr>
            <p:ph type="title"/>
          </p:nvPr>
        </p:nvSpPr>
        <p:spPr bwMode="auto">
          <a:xfrm>
            <a:off x="152400" y="152400"/>
            <a:ext cx="77724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de-DE" smtClean="0"/>
              <a:t>Klicken Sie, um das Titelformat zu bearbeiten</a:t>
            </a:r>
          </a:p>
        </p:txBody>
      </p:sp>
      <p:sp>
        <p:nvSpPr>
          <p:cNvPr id="8197" name="Rectangle 3"/>
          <p:cNvSpPr>
            <a:spLocks noGrp="1" noChangeArrowheads="1"/>
          </p:cNvSpPr>
          <p:nvPr>
            <p:ph type="body" idx="1"/>
          </p:nvPr>
        </p:nvSpPr>
        <p:spPr bwMode="auto">
          <a:xfrm>
            <a:off x="152400" y="1524000"/>
            <a:ext cx="8839200" cy="4800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de-DE" smtClean="0"/>
              <a:t>Klicken Sie, um die Formate des Vorlagentextes zu bearbeiten</a:t>
            </a:r>
          </a:p>
          <a:p>
            <a:pPr lvl="1"/>
            <a:r>
              <a:rPr lang="de-DE" smtClean="0"/>
              <a:t>Zweite Ebene</a:t>
            </a:r>
          </a:p>
          <a:p>
            <a:pPr lvl="2"/>
            <a:r>
              <a:rPr lang="de-DE" smtClean="0"/>
              <a:t>Dritte Ebene</a:t>
            </a:r>
          </a:p>
        </p:txBody>
      </p:sp>
      <p:sp>
        <p:nvSpPr>
          <p:cNvPr id="1028" name="Rectangle 4"/>
          <p:cNvSpPr>
            <a:spLocks noGrp="1" noChangeArrowheads="1"/>
          </p:cNvSpPr>
          <p:nvPr>
            <p:ph type="dt" sz="half" idx="2"/>
          </p:nvPr>
        </p:nvSpPr>
        <p:spPr bwMode="auto">
          <a:xfrm>
            <a:off x="152400" y="6477000"/>
            <a:ext cx="1981200" cy="2286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pPr fontAlgn="base">
              <a:spcBef>
                <a:spcPct val="0"/>
              </a:spcBef>
              <a:spcAft>
                <a:spcPct val="0"/>
              </a:spcAft>
              <a:defRPr/>
            </a:pPr>
            <a:fld id="{82DEADB8-9B5F-4675-82D2-21D5101E3512}" type="datetime3">
              <a:rPr lang="en-US" smtClean="0">
                <a:solidFill>
                  <a:srgbClr val="000000"/>
                </a:solidFill>
              </a:rPr>
              <a:t>7 December 2017</a:t>
            </a:fld>
            <a:endParaRPr lang="de-DE">
              <a:solidFill>
                <a:srgbClr val="000000"/>
              </a:solidFill>
            </a:endParaRPr>
          </a:p>
        </p:txBody>
      </p:sp>
      <p:sp>
        <p:nvSpPr>
          <p:cNvPr id="1029" name="Rectangle 5"/>
          <p:cNvSpPr>
            <a:spLocks noGrp="1" noChangeArrowheads="1"/>
          </p:cNvSpPr>
          <p:nvPr>
            <p:ph type="ftr" sz="quarter" idx="3"/>
          </p:nvPr>
        </p:nvSpPr>
        <p:spPr bwMode="auto">
          <a:xfrm>
            <a:off x="2286000" y="6477000"/>
            <a:ext cx="4572000" cy="2286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pPr fontAlgn="base">
              <a:spcBef>
                <a:spcPct val="0"/>
              </a:spcBef>
              <a:spcAft>
                <a:spcPct val="0"/>
              </a:spcAft>
              <a:defRPr/>
            </a:pPr>
            <a:r>
              <a:rPr lang="de-DE">
                <a:solidFill>
                  <a:srgbClr val="000000"/>
                </a:solidFill>
              </a:rPr>
              <a:t>© Jens Meiler</a:t>
            </a:r>
          </a:p>
        </p:txBody>
      </p:sp>
      <p:sp>
        <p:nvSpPr>
          <p:cNvPr id="1030" name="Rectangle 6"/>
          <p:cNvSpPr>
            <a:spLocks noGrp="1" noChangeArrowheads="1"/>
          </p:cNvSpPr>
          <p:nvPr>
            <p:ph type="sldNum" sz="quarter" idx="4"/>
          </p:nvPr>
        </p:nvSpPr>
        <p:spPr bwMode="auto">
          <a:xfrm>
            <a:off x="7010400" y="6477000"/>
            <a:ext cx="1981200" cy="2286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pPr fontAlgn="base">
              <a:spcBef>
                <a:spcPct val="0"/>
              </a:spcBef>
              <a:spcAft>
                <a:spcPct val="0"/>
              </a:spcAft>
              <a:defRPr/>
            </a:pPr>
            <a:fld id="{76D61328-157E-404F-BB78-C59C751CC2DA}" type="slidenum">
              <a:rPr lang="de-DE">
                <a:solidFill>
                  <a:srgbClr val="000000"/>
                </a:solidFill>
              </a:rPr>
              <a:pPr fontAlgn="base">
                <a:spcBef>
                  <a:spcPct val="0"/>
                </a:spcBef>
                <a:spcAft>
                  <a:spcPct val="0"/>
                </a:spcAft>
                <a:defRPr/>
              </a:pPr>
              <a:t>‹#›</a:t>
            </a:fld>
            <a:endParaRPr lang="de-DE">
              <a:solidFill>
                <a:srgbClr val="000000"/>
              </a:solidFill>
            </a:endParaRPr>
          </a:p>
        </p:txBody>
      </p:sp>
      <p:sp>
        <p:nvSpPr>
          <p:cNvPr id="1032" name="Line 8"/>
          <p:cNvSpPr>
            <a:spLocks noChangeShapeType="1"/>
          </p:cNvSpPr>
          <p:nvPr/>
        </p:nvSpPr>
        <p:spPr bwMode="auto">
          <a:xfrm>
            <a:off x="0" y="1447800"/>
            <a:ext cx="9144000" cy="0"/>
          </a:xfrm>
          <a:prstGeom prst="line">
            <a:avLst/>
          </a:prstGeom>
          <a:noFill/>
          <a:ln w="38100">
            <a:solidFill>
              <a:schemeClr val="accent2"/>
            </a:solidFill>
            <a:round/>
            <a:headEnd/>
            <a:tailEnd/>
          </a:ln>
          <a:effectLst/>
        </p:spPr>
        <p:txBody>
          <a:bodyPr/>
          <a:lstStyle/>
          <a:p>
            <a:pPr fontAlgn="base">
              <a:spcBef>
                <a:spcPct val="0"/>
              </a:spcBef>
              <a:spcAft>
                <a:spcPct val="0"/>
              </a:spcAft>
              <a:defRPr/>
            </a:pPr>
            <a:endParaRPr lang="en-US">
              <a:solidFill>
                <a:srgbClr val="000000"/>
              </a:solidFill>
              <a:latin typeface="Times New Roman" pitchFamily="18" charset="0"/>
            </a:endParaRPr>
          </a:p>
        </p:txBody>
      </p:sp>
      <p:sp>
        <p:nvSpPr>
          <p:cNvPr id="1034" name="Line 10"/>
          <p:cNvSpPr>
            <a:spLocks noChangeShapeType="1"/>
          </p:cNvSpPr>
          <p:nvPr/>
        </p:nvSpPr>
        <p:spPr bwMode="auto">
          <a:xfrm>
            <a:off x="0" y="6400800"/>
            <a:ext cx="9144000" cy="0"/>
          </a:xfrm>
          <a:prstGeom prst="line">
            <a:avLst/>
          </a:prstGeom>
          <a:noFill/>
          <a:ln w="38100">
            <a:solidFill>
              <a:schemeClr val="accent2"/>
            </a:solidFill>
            <a:round/>
            <a:headEnd/>
            <a:tailEnd/>
          </a:ln>
          <a:effectLst/>
        </p:spPr>
        <p:txBody>
          <a:bodyPr/>
          <a:lstStyle/>
          <a:p>
            <a:pPr fontAlgn="base">
              <a:spcBef>
                <a:spcPct val="0"/>
              </a:spcBef>
              <a:spcAft>
                <a:spcPct val="0"/>
              </a:spcAft>
              <a:defRPr/>
            </a:pPr>
            <a:endParaRPr lang="en-US">
              <a:solidFill>
                <a:srgbClr val="000000"/>
              </a:solidFill>
              <a:latin typeface="Times New Roman" pitchFamily="18" charset="0"/>
            </a:endParaRPr>
          </a:p>
        </p:txBody>
      </p:sp>
      <p:pic>
        <p:nvPicPr>
          <p:cNvPr id="8203" name="Picture 16" descr="logo-white-800"/>
          <p:cNvPicPr>
            <a:picLocks noChangeAspect="1" noChangeArrowheads="1"/>
          </p:cNvPicPr>
          <p:nvPr/>
        </p:nvPicPr>
        <p:blipFill>
          <a:blip r:embed="rId13" cstate="print"/>
          <a:srcRect/>
          <a:stretch>
            <a:fillRect/>
          </a:stretch>
        </p:blipFill>
        <p:spPr bwMode="auto">
          <a:xfrm>
            <a:off x="8001000" y="152400"/>
            <a:ext cx="915988" cy="1190625"/>
          </a:xfrm>
          <a:prstGeom prst="rect">
            <a:avLst/>
          </a:prstGeom>
          <a:noFill/>
          <a:ln w="9525">
            <a:noFill/>
            <a:miter lim="800000"/>
            <a:headEnd/>
            <a:tailEnd/>
          </a:ln>
        </p:spPr>
      </p:pic>
    </p:spTree>
    <p:extLst>
      <p:ext uri="{BB962C8B-B14F-4D97-AF65-F5344CB8AC3E}">
        <p14:creationId xmlns:p14="http://schemas.microsoft.com/office/powerpoint/2010/main" val="377544442"/>
      </p:ext>
    </p:extLst>
  </p:cSld>
  <p:clrMap bg1="lt1" tx1="dk1" bg2="lt2" tx2="dk2" accent1="accent1" accent2="accent2" accent3="accent3" accent4="accent4" accent5="accent5" accent6="accent6" hlink="hlink" folHlink="folHlink"/>
  <p:sldLayoutIdLst>
    <p:sldLayoutId id="2147483829" r:id="rId1"/>
    <p:sldLayoutId id="2147483830" r:id="rId2"/>
    <p:sldLayoutId id="2147483831" r:id="rId3"/>
    <p:sldLayoutId id="2147483832" r:id="rId4"/>
    <p:sldLayoutId id="2147483833" r:id="rId5"/>
    <p:sldLayoutId id="2147483834" r:id="rId6"/>
    <p:sldLayoutId id="2147483835" r:id="rId7"/>
    <p:sldLayoutId id="2147483836" r:id="rId8"/>
    <p:sldLayoutId id="2147483837" r:id="rId9"/>
    <p:sldLayoutId id="2147483838" r:id="rId10"/>
    <p:sldLayoutId id="2147483839" r:id="rId11"/>
  </p:sldLayoutIdLst>
  <p:hf hdr="0" ftr="0" dt="0"/>
  <p:txStyles>
    <p:titleStyle>
      <a:lvl1pPr algn="l"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verdena"/>
        </a:defRPr>
      </a:lvl2pPr>
      <a:lvl3pPr algn="l" rtl="0" eaLnBrk="0" fontAlgn="base" hangingPunct="0">
        <a:spcBef>
          <a:spcPct val="0"/>
        </a:spcBef>
        <a:spcAft>
          <a:spcPct val="0"/>
        </a:spcAft>
        <a:defRPr sz="3600">
          <a:solidFill>
            <a:schemeClr val="tx2"/>
          </a:solidFill>
          <a:latin typeface="verdena"/>
        </a:defRPr>
      </a:lvl3pPr>
      <a:lvl4pPr algn="l" rtl="0" eaLnBrk="0" fontAlgn="base" hangingPunct="0">
        <a:spcBef>
          <a:spcPct val="0"/>
        </a:spcBef>
        <a:spcAft>
          <a:spcPct val="0"/>
        </a:spcAft>
        <a:defRPr sz="3600">
          <a:solidFill>
            <a:schemeClr val="tx2"/>
          </a:solidFill>
          <a:latin typeface="verdena"/>
        </a:defRPr>
      </a:lvl4pPr>
      <a:lvl5pPr algn="l" rtl="0" eaLnBrk="0" fontAlgn="base" hangingPunct="0">
        <a:spcBef>
          <a:spcPct val="0"/>
        </a:spcBef>
        <a:spcAft>
          <a:spcPct val="0"/>
        </a:spcAft>
        <a:defRPr sz="3600">
          <a:solidFill>
            <a:schemeClr val="tx2"/>
          </a:solidFill>
          <a:latin typeface="verdena"/>
        </a:defRPr>
      </a:lvl5pPr>
      <a:lvl6pPr marL="457200" algn="l" rtl="0" fontAlgn="base">
        <a:spcBef>
          <a:spcPct val="0"/>
        </a:spcBef>
        <a:spcAft>
          <a:spcPct val="0"/>
        </a:spcAft>
        <a:defRPr sz="3600">
          <a:solidFill>
            <a:schemeClr val="tx2"/>
          </a:solidFill>
          <a:latin typeface="verdena"/>
        </a:defRPr>
      </a:lvl6pPr>
      <a:lvl7pPr marL="914400" algn="l" rtl="0" fontAlgn="base">
        <a:spcBef>
          <a:spcPct val="0"/>
        </a:spcBef>
        <a:spcAft>
          <a:spcPct val="0"/>
        </a:spcAft>
        <a:defRPr sz="3600">
          <a:solidFill>
            <a:schemeClr val="tx2"/>
          </a:solidFill>
          <a:latin typeface="verdena"/>
        </a:defRPr>
      </a:lvl7pPr>
      <a:lvl8pPr marL="1371600" algn="l" rtl="0" fontAlgn="base">
        <a:spcBef>
          <a:spcPct val="0"/>
        </a:spcBef>
        <a:spcAft>
          <a:spcPct val="0"/>
        </a:spcAft>
        <a:defRPr sz="3600">
          <a:solidFill>
            <a:schemeClr val="tx2"/>
          </a:solidFill>
          <a:latin typeface="verdena"/>
        </a:defRPr>
      </a:lvl8pPr>
      <a:lvl9pPr marL="1828800" algn="l" rtl="0" fontAlgn="base">
        <a:spcBef>
          <a:spcPct val="0"/>
        </a:spcBef>
        <a:spcAft>
          <a:spcPct val="0"/>
        </a:spcAft>
        <a:defRPr sz="3600">
          <a:solidFill>
            <a:schemeClr val="tx2"/>
          </a:solidFill>
          <a:latin typeface="verdena"/>
        </a:defRPr>
      </a:lvl9pPr>
    </p:titleStyle>
    <p:bodyStyle>
      <a:lvl1pPr marL="342900" indent="-342900" algn="l" rtl="0" eaLnBrk="0" fontAlgn="base" hangingPunct="0">
        <a:spcBef>
          <a:spcPct val="20000"/>
        </a:spcBef>
        <a:spcAft>
          <a:spcPct val="0"/>
        </a:spcAft>
        <a:buFont typeface="Wingdings" pitchFamily="2" charset="2"/>
        <a:buChar char="§"/>
        <a:defRPr sz="2400">
          <a:solidFill>
            <a:srgbClr val="5F5F5F"/>
          </a:solidFill>
          <a:latin typeface="+mn-lt"/>
          <a:ea typeface="+mn-ea"/>
          <a:cs typeface="+mn-cs"/>
        </a:defRPr>
      </a:lvl1pPr>
      <a:lvl2pPr marL="742950" indent="-285750" algn="l" rtl="0" eaLnBrk="0" fontAlgn="base" hangingPunct="0">
        <a:spcBef>
          <a:spcPct val="20000"/>
        </a:spcBef>
        <a:spcAft>
          <a:spcPct val="0"/>
        </a:spcAft>
        <a:buFont typeface="Wingdings" pitchFamily="2" charset="2"/>
        <a:buChar char="§"/>
        <a:defRPr sz="2000">
          <a:solidFill>
            <a:srgbClr val="5F5F5F"/>
          </a:solidFill>
          <a:latin typeface="+mn-lt"/>
        </a:defRPr>
      </a:lvl2pPr>
      <a:lvl3pPr marL="1143000" indent="-228600" algn="l" rtl="0" eaLnBrk="0" fontAlgn="base" hangingPunct="0">
        <a:spcBef>
          <a:spcPct val="20000"/>
        </a:spcBef>
        <a:spcAft>
          <a:spcPct val="0"/>
        </a:spcAft>
        <a:buFont typeface="Wingdings" pitchFamily="2" charset="2"/>
        <a:buChar char="§"/>
        <a:defRPr sz="1600">
          <a:solidFill>
            <a:srgbClr val="5F5F5F"/>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33" name="Rectangle 9"/>
          <p:cNvSpPr>
            <a:spLocks noChangeArrowheads="1"/>
          </p:cNvSpPr>
          <p:nvPr userDrawn="1"/>
        </p:nvSpPr>
        <p:spPr bwMode="auto">
          <a:xfrm>
            <a:off x="0" y="6400800"/>
            <a:ext cx="9144000" cy="457200"/>
          </a:xfrm>
          <a:prstGeom prst="rect">
            <a:avLst/>
          </a:prstGeom>
          <a:solidFill>
            <a:srgbClr val="99CCFF"/>
          </a:solidFill>
          <a:ln w="9525">
            <a:noFill/>
            <a:miter lim="800000"/>
            <a:headEnd/>
            <a:tailEnd/>
          </a:ln>
          <a:effectLst/>
        </p:spPr>
        <p:txBody>
          <a:bodyPr wrap="none" anchor="ctr"/>
          <a:lstStyle/>
          <a:p>
            <a:pPr fontAlgn="base">
              <a:spcBef>
                <a:spcPct val="0"/>
              </a:spcBef>
              <a:spcAft>
                <a:spcPct val="0"/>
              </a:spcAft>
              <a:defRPr/>
            </a:pPr>
            <a:endParaRPr lang="en-US" sz="1800">
              <a:solidFill>
                <a:srgbClr val="000000"/>
              </a:solidFill>
              <a:latin typeface="Times New Roman" pitchFamily="18" charset="0"/>
            </a:endParaRPr>
          </a:p>
        </p:txBody>
      </p:sp>
      <p:sp>
        <p:nvSpPr>
          <p:cNvPr id="1031" name="Rectangle 7"/>
          <p:cNvSpPr>
            <a:spLocks noChangeArrowheads="1"/>
          </p:cNvSpPr>
          <p:nvPr userDrawn="1"/>
        </p:nvSpPr>
        <p:spPr bwMode="auto">
          <a:xfrm>
            <a:off x="0" y="0"/>
            <a:ext cx="9144000" cy="1447800"/>
          </a:xfrm>
          <a:prstGeom prst="rect">
            <a:avLst/>
          </a:prstGeom>
          <a:solidFill>
            <a:srgbClr val="99CCFF"/>
          </a:solidFill>
          <a:ln w="9525">
            <a:noFill/>
            <a:miter lim="800000"/>
            <a:headEnd/>
            <a:tailEnd/>
          </a:ln>
          <a:effectLst/>
        </p:spPr>
        <p:txBody>
          <a:bodyPr wrap="none" anchor="ctr"/>
          <a:lstStyle/>
          <a:p>
            <a:pPr fontAlgn="base">
              <a:spcBef>
                <a:spcPct val="0"/>
              </a:spcBef>
              <a:spcAft>
                <a:spcPct val="0"/>
              </a:spcAft>
              <a:defRPr/>
            </a:pPr>
            <a:endParaRPr lang="en-US" sz="1800">
              <a:solidFill>
                <a:srgbClr val="000000"/>
              </a:solidFill>
              <a:latin typeface="Times New Roman" pitchFamily="18" charset="0"/>
            </a:endParaRPr>
          </a:p>
        </p:txBody>
      </p:sp>
      <p:sp>
        <p:nvSpPr>
          <p:cNvPr id="8196" name="Rectangle 2"/>
          <p:cNvSpPr>
            <a:spLocks noGrp="1" noChangeArrowheads="1"/>
          </p:cNvSpPr>
          <p:nvPr>
            <p:ph type="title"/>
          </p:nvPr>
        </p:nvSpPr>
        <p:spPr bwMode="auto">
          <a:xfrm>
            <a:off x="152400" y="152400"/>
            <a:ext cx="77724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de-DE" smtClean="0"/>
              <a:t>Klicken Sie, um das Titelformat zu bearbeiten</a:t>
            </a:r>
          </a:p>
        </p:txBody>
      </p:sp>
      <p:sp>
        <p:nvSpPr>
          <p:cNvPr id="8197" name="Rectangle 3"/>
          <p:cNvSpPr>
            <a:spLocks noGrp="1" noChangeArrowheads="1"/>
          </p:cNvSpPr>
          <p:nvPr>
            <p:ph type="body" idx="1"/>
          </p:nvPr>
        </p:nvSpPr>
        <p:spPr bwMode="auto">
          <a:xfrm>
            <a:off x="152400" y="1524000"/>
            <a:ext cx="8839200" cy="4800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de-DE" smtClean="0"/>
              <a:t>Klicken Sie, um die Formate des Vorlagentextes zu bearbeiten</a:t>
            </a:r>
          </a:p>
          <a:p>
            <a:pPr lvl="1"/>
            <a:r>
              <a:rPr lang="de-DE" smtClean="0"/>
              <a:t>Zweite Ebene</a:t>
            </a:r>
          </a:p>
          <a:p>
            <a:pPr lvl="2"/>
            <a:r>
              <a:rPr lang="de-DE" smtClean="0"/>
              <a:t>Dritte Ebene</a:t>
            </a:r>
          </a:p>
        </p:txBody>
      </p:sp>
      <p:sp>
        <p:nvSpPr>
          <p:cNvPr id="1028" name="Rectangle 4"/>
          <p:cNvSpPr>
            <a:spLocks noGrp="1" noChangeArrowheads="1"/>
          </p:cNvSpPr>
          <p:nvPr>
            <p:ph type="dt" sz="half" idx="2"/>
          </p:nvPr>
        </p:nvSpPr>
        <p:spPr bwMode="auto">
          <a:xfrm>
            <a:off x="152400" y="6477000"/>
            <a:ext cx="1981200" cy="2286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pPr fontAlgn="base">
              <a:spcBef>
                <a:spcPct val="0"/>
              </a:spcBef>
              <a:spcAft>
                <a:spcPct val="0"/>
              </a:spcAft>
              <a:defRPr/>
            </a:pPr>
            <a:fld id="{C5FB7855-CC89-4229-BFB4-111C474581C1}" type="datetime3">
              <a:rPr lang="en-US" smtClean="0">
                <a:solidFill>
                  <a:srgbClr val="000000"/>
                </a:solidFill>
              </a:rPr>
              <a:t>7 December 2017</a:t>
            </a:fld>
            <a:endParaRPr lang="de-DE">
              <a:solidFill>
                <a:srgbClr val="000000"/>
              </a:solidFill>
            </a:endParaRPr>
          </a:p>
        </p:txBody>
      </p:sp>
      <p:sp>
        <p:nvSpPr>
          <p:cNvPr id="1029" name="Rectangle 5"/>
          <p:cNvSpPr>
            <a:spLocks noGrp="1" noChangeArrowheads="1"/>
          </p:cNvSpPr>
          <p:nvPr>
            <p:ph type="ftr" sz="quarter" idx="3"/>
          </p:nvPr>
        </p:nvSpPr>
        <p:spPr bwMode="auto">
          <a:xfrm>
            <a:off x="2286000" y="6477000"/>
            <a:ext cx="4572000" cy="2286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pPr fontAlgn="base">
              <a:spcBef>
                <a:spcPct val="0"/>
              </a:spcBef>
              <a:spcAft>
                <a:spcPct val="0"/>
              </a:spcAft>
              <a:defRPr/>
            </a:pPr>
            <a:r>
              <a:rPr lang="de-DE">
                <a:solidFill>
                  <a:srgbClr val="000000"/>
                </a:solidFill>
              </a:rPr>
              <a:t>© Jens Meiler</a:t>
            </a:r>
          </a:p>
        </p:txBody>
      </p:sp>
      <p:sp>
        <p:nvSpPr>
          <p:cNvPr id="1030" name="Rectangle 6"/>
          <p:cNvSpPr>
            <a:spLocks noGrp="1" noChangeArrowheads="1"/>
          </p:cNvSpPr>
          <p:nvPr>
            <p:ph type="sldNum" sz="quarter" idx="4"/>
          </p:nvPr>
        </p:nvSpPr>
        <p:spPr bwMode="auto">
          <a:xfrm>
            <a:off x="7010400" y="6477000"/>
            <a:ext cx="1981200" cy="2286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pPr fontAlgn="base">
              <a:spcBef>
                <a:spcPct val="0"/>
              </a:spcBef>
              <a:spcAft>
                <a:spcPct val="0"/>
              </a:spcAft>
              <a:defRPr/>
            </a:pPr>
            <a:fld id="{76D61328-157E-404F-BB78-C59C751CC2DA}" type="slidenum">
              <a:rPr lang="de-DE">
                <a:solidFill>
                  <a:srgbClr val="000000"/>
                </a:solidFill>
              </a:rPr>
              <a:pPr fontAlgn="base">
                <a:spcBef>
                  <a:spcPct val="0"/>
                </a:spcBef>
                <a:spcAft>
                  <a:spcPct val="0"/>
                </a:spcAft>
                <a:defRPr/>
              </a:pPr>
              <a:t>‹#›</a:t>
            </a:fld>
            <a:endParaRPr lang="de-DE">
              <a:solidFill>
                <a:srgbClr val="000000"/>
              </a:solidFill>
            </a:endParaRPr>
          </a:p>
        </p:txBody>
      </p:sp>
      <p:sp>
        <p:nvSpPr>
          <p:cNvPr id="1032" name="Line 8"/>
          <p:cNvSpPr>
            <a:spLocks noChangeShapeType="1"/>
          </p:cNvSpPr>
          <p:nvPr userDrawn="1"/>
        </p:nvSpPr>
        <p:spPr bwMode="auto">
          <a:xfrm>
            <a:off x="0" y="1447800"/>
            <a:ext cx="9144000" cy="0"/>
          </a:xfrm>
          <a:prstGeom prst="line">
            <a:avLst/>
          </a:prstGeom>
          <a:noFill/>
          <a:ln w="38100">
            <a:solidFill>
              <a:schemeClr val="accent2"/>
            </a:solidFill>
            <a:round/>
            <a:headEnd/>
            <a:tailEnd/>
          </a:ln>
          <a:effectLst/>
        </p:spPr>
        <p:txBody>
          <a:bodyPr/>
          <a:lstStyle/>
          <a:p>
            <a:pPr fontAlgn="base">
              <a:spcBef>
                <a:spcPct val="0"/>
              </a:spcBef>
              <a:spcAft>
                <a:spcPct val="0"/>
              </a:spcAft>
              <a:defRPr/>
            </a:pPr>
            <a:endParaRPr lang="en-US" sz="1800">
              <a:solidFill>
                <a:srgbClr val="000000"/>
              </a:solidFill>
              <a:latin typeface="Times New Roman" pitchFamily="18" charset="0"/>
            </a:endParaRPr>
          </a:p>
        </p:txBody>
      </p:sp>
      <p:sp>
        <p:nvSpPr>
          <p:cNvPr id="1034" name="Line 10"/>
          <p:cNvSpPr>
            <a:spLocks noChangeShapeType="1"/>
          </p:cNvSpPr>
          <p:nvPr userDrawn="1"/>
        </p:nvSpPr>
        <p:spPr bwMode="auto">
          <a:xfrm>
            <a:off x="0" y="6400800"/>
            <a:ext cx="9144000" cy="0"/>
          </a:xfrm>
          <a:prstGeom prst="line">
            <a:avLst/>
          </a:prstGeom>
          <a:noFill/>
          <a:ln w="38100">
            <a:solidFill>
              <a:schemeClr val="accent2"/>
            </a:solidFill>
            <a:round/>
            <a:headEnd/>
            <a:tailEnd/>
          </a:ln>
          <a:effectLst/>
        </p:spPr>
        <p:txBody>
          <a:bodyPr/>
          <a:lstStyle/>
          <a:p>
            <a:pPr fontAlgn="base">
              <a:spcBef>
                <a:spcPct val="0"/>
              </a:spcBef>
              <a:spcAft>
                <a:spcPct val="0"/>
              </a:spcAft>
              <a:defRPr/>
            </a:pPr>
            <a:endParaRPr lang="en-US" sz="1800">
              <a:solidFill>
                <a:srgbClr val="000000"/>
              </a:solidFill>
              <a:latin typeface="Times New Roman" pitchFamily="18" charset="0"/>
            </a:endParaRPr>
          </a:p>
        </p:txBody>
      </p:sp>
      <p:pic>
        <p:nvPicPr>
          <p:cNvPr id="8203" name="Picture 16" descr="logo-white-800"/>
          <p:cNvPicPr>
            <a:picLocks noChangeAspect="1" noChangeArrowheads="1"/>
          </p:cNvPicPr>
          <p:nvPr userDrawn="1"/>
        </p:nvPicPr>
        <p:blipFill>
          <a:blip r:embed="rId13" cstate="print"/>
          <a:srcRect/>
          <a:stretch>
            <a:fillRect/>
          </a:stretch>
        </p:blipFill>
        <p:spPr bwMode="auto">
          <a:xfrm>
            <a:off x="8001000" y="152402"/>
            <a:ext cx="915988" cy="1190625"/>
          </a:xfrm>
          <a:prstGeom prst="rect">
            <a:avLst/>
          </a:prstGeom>
          <a:noFill/>
          <a:ln w="9525">
            <a:noFill/>
            <a:miter lim="800000"/>
            <a:headEnd/>
            <a:tailEnd/>
          </a:ln>
        </p:spPr>
      </p:pic>
    </p:spTree>
    <p:extLst>
      <p:ext uri="{BB962C8B-B14F-4D97-AF65-F5344CB8AC3E}">
        <p14:creationId xmlns:p14="http://schemas.microsoft.com/office/powerpoint/2010/main" val="409993027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verdena"/>
        </a:defRPr>
      </a:lvl2pPr>
      <a:lvl3pPr algn="l" rtl="0" eaLnBrk="0" fontAlgn="base" hangingPunct="0">
        <a:spcBef>
          <a:spcPct val="0"/>
        </a:spcBef>
        <a:spcAft>
          <a:spcPct val="0"/>
        </a:spcAft>
        <a:defRPr sz="3600">
          <a:solidFill>
            <a:schemeClr val="tx2"/>
          </a:solidFill>
          <a:latin typeface="verdena"/>
        </a:defRPr>
      </a:lvl3pPr>
      <a:lvl4pPr algn="l" rtl="0" eaLnBrk="0" fontAlgn="base" hangingPunct="0">
        <a:spcBef>
          <a:spcPct val="0"/>
        </a:spcBef>
        <a:spcAft>
          <a:spcPct val="0"/>
        </a:spcAft>
        <a:defRPr sz="3600">
          <a:solidFill>
            <a:schemeClr val="tx2"/>
          </a:solidFill>
          <a:latin typeface="verdena"/>
        </a:defRPr>
      </a:lvl4pPr>
      <a:lvl5pPr algn="l" rtl="0" eaLnBrk="0" fontAlgn="base" hangingPunct="0">
        <a:spcBef>
          <a:spcPct val="0"/>
        </a:spcBef>
        <a:spcAft>
          <a:spcPct val="0"/>
        </a:spcAft>
        <a:defRPr sz="3600">
          <a:solidFill>
            <a:schemeClr val="tx2"/>
          </a:solidFill>
          <a:latin typeface="verdena"/>
        </a:defRPr>
      </a:lvl5pPr>
      <a:lvl6pPr marL="457200" algn="l" rtl="0" fontAlgn="base">
        <a:spcBef>
          <a:spcPct val="0"/>
        </a:spcBef>
        <a:spcAft>
          <a:spcPct val="0"/>
        </a:spcAft>
        <a:defRPr sz="3600">
          <a:solidFill>
            <a:schemeClr val="tx2"/>
          </a:solidFill>
          <a:latin typeface="verdena"/>
        </a:defRPr>
      </a:lvl6pPr>
      <a:lvl7pPr marL="914400" algn="l" rtl="0" fontAlgn="base">
        <a:spcBef>
          <a:spcPct val="0"/>
        </a:spcBef>
        <a:spcAft>
          <a:spcPct val="0"/>
        </a:spcAft>
        <a:defRPr sz="3600">
          <a:solidFill>
            <a:schemeClr val="tx2"/>
          </a:solidFill>
          <a:latin typeface="verdena"/>
        </a:defRPr>
      </a:lvl7pPr>
      <a:lvl8pPr marL="1371600" algn="l" rtl="0" fontAlgn="base">
        <a:spcBef>
          <a:spcPct val="0"/>
        </a:spcBef>
        <a:spcAft>
          <a:spcPct val="0"/>
        </a:spcAft>
        <a:defRPr sz="3600">
          <a:solidFill>
            <a:schemeClr val="tx2"/>
          </a:solidFill>
          <a:latin typeface="verdena"/>
        </a:defRPr>
      </a:lvl8pPr>
      <a:lvl9pPr marL="1828800" algn="l" rtl="0" fontAlgn="base">
        <a:spcBef>
          <a:spcPct val="0"/>
        </a:spcBef>
        <a:spcAft>
          <a:spcPct val="0"/>
        </a:spcAft>
        <a:defRPr sz="3600">
          <a:solidFill>
            <a:schemeClr val="tx2"/>
          </a:solidFill>
          <a:latin typeface="verdena"/>
        </a:defRPr>
      </a:lvl9pPr>
    </p:titleStyle>
    <p:bodyStyle>
      <a:lvl1pPr marL="342900" indent="-342900" algn="l" rtl="0" eaLnBrk="0" fontAlgn="base" hangingPunct="0">
        <a:spcBef>
          <a:spcPct val="20000"/>
        </a:spcBef>
        <a:spcAft>
          <a:spcPct val="0"/>
        </a:spcAft>
        <a:buFont typeface="Wingdings" pitchFamily="2" charset="2"/>
        <a:buChar char="§"/>
        <a:defRPr sz="2400">
          <a:solidFill>
            <a:srgbClr val="5F5F5F"/>
          </a:solidFill>
          <a:latin typeface="+mn-lt"/>
          <a:ea typeface="+mn-ea"/>
          <a:cs typeface="+mn-cs"/>
        </a:defRPr>
      </a:lvl1pPr>
      <a:lvl2pPr marL="742950" indent="-285750" algn="l" rtl="0" eaLnBrk="0" fontAlgn="base" hangingPunct="0">
        <a:spcBef>
          <a:spcPct val="20000"/>
        </a:spcBef>
        <a:spcAft>
          <a:spcPct val="0"/>
        </a:spcAft>
        <a:buFont typeface="Wingdings" pitchFamily="2" charset="2"/>
        <a:buChar char="§"/>
        <a:defRPr sz="2000">
          <a:solidFill>
            <a:srgbClr val="5F5F5F"/>
          </a:solidFill>
          <a:latin typeface="+mn-lt"/>
        </a:defRPr>
      </a:lvl2pPr>
      <a:lvl3pPr marL="1143000" indent="-228600" algn="l" rtl="0" eaLnBrk="0" fontAlgn="base" hangingPunct="0">
        <a:spcBef>
          <a:spcPct val="20000"/>
        </a:spcBef>
        <a:spcAft>
          <a:spcPct val="0"/>
        </a:spcAft>
        <a:buFont typeface="Wingdings" pitchFamily="2" charset="2"/>
        <a:buChar char="§"/>
        <a:defRPr sz="1600">
          <a:solidFill>
            <a:srgbClr val="5F5F5F"/>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33" name="Rectangle 9"/>
          <p:cNvSpPr>
            <a:spLocks noChangeArrowheads="1"/>
          </p:cNvSpPr>
          <p:nvPr userDrawn="1"/>
        </p:nvSpPr>
        <p:spPr bwMode="auto">
          <a:xfrm>
            <a:off x="0" y="6400800"/>
            <a:ext cx="9144000" cy="457200"/>
          </a:xfrm>
          <a:prstGeom prst="rect">
            <a:avLst/>
          </a:prstGeom>
          <a:solidFill>
            <a:srgbClr val="99CCFF"/>
          </a:solidFill>
          <a:ln w="9525">
            <a:noFill/>
            <a:miter lim="800000"/>
            <a:headEnd/>
            <a:tailEnd/>
          </a:ln>
          <a:effectLst/>
        </p:spPr>
        <p:txBody>
          <a:bodyPr wrap="none" anchor="ctr"/>
          <a:lstStyle/>
          <a:p>
            <a:pPr fontAlgn="base">
              <a:spcBef>
                <a:spcPct val="0"/>
              </a:spcBef>
              <a:spcAft>
                <a:spcPct val="0"/>
              </a:spcAft>
              <a:defRPr/>
            </a:pPr>
            <a:endParaRPr lang="en-US">
              <a:solidFill>
                <a:srgbClr val="000000"/>
              </a:solidFill>
              <a:latin typeface="Times New Roman" pitchFamily="18" charset="0"/>
            </a:endParaRPr>
          </a:p>
        </p:txBody>
      </p:sp>
      <p:sp>
        <p:nvSpPr>
          <p:cNvPr id="1031" name="Rectangle 7"/>
          <p:cNvSpPr>
            <a:spLocks noChangeArrowheads="1"/>
          </p:cNvSpPr>
          <p:nvPr userDrawn="1"/>
        </p:nvSpPr>
        <p:spPr bwMode="auto">
          <a:xfrm>
            <a:off x="0" y="0"/>
            <a:ext cx="9144000" cy="1447800"/>
          </a:xfrm>
          <a:prstGeom prst="rect">
            <a:avLst/>
          </a:prstGeom>
          <a:solidFill>
            <a:srgbClr val="99CCFF"/>
          </a:solidFill>
          <a:ln w="9525">
            <a:noFill/>
            <a:miter lim="800000"/>
            <a:headEnd/>
            <a:tailEnd/>
          </a:ln>
          <a:effectLst/>
        </p:spPr>
        <p:txBody>
          <a:bodyPr wrap="none" anchor="ctr"/>
          <a:lstStyle/>
          <a:p>
            <a:pPr fontAlgn="base">
              <a:spcBef>
                <a:spcPct val="0"/>
              </a:spcBef>
              <a:spcAft>
                <a:spcPct val="0"/>
              </a:spcAft>
              <a:defRPr/>
            </a:pPr>
            <a:endParaRPr lang="en-US">
              <a:solidFill>
                <a:srgbClr val="000000"/>
              </a:solidFill>
              <a:latin typeface="Times New Roman" pitchFamily="18" charset="0"/>
            </a:endParaRPr>
          </a:p>
        </p:txBody>
      </p:sp>
      <p:sp>
        <p:nvSpPr>
          <p:cNvPr id="8196" name="Rectangle 2"/>
          <p:cNvSpPr>
            <a:spLocks noGrp="1" noChangeArrowheads="1"/>
          </p:cNvSpPr>
          <p:nvPr>
            <p:ph type="title"/>
          </p:nvPr>
        </p:nvSpPr>
        <p:spPr bwMode="auto">
          <a:xfrm>
            <a:off x="152400" y="152400"/>
            <a:ext cx="77724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de-DE" smtClean="0"/>
              <a:t>Klicken Sie, um das Titelformat zu bearbeiten</a:t>
            </a:r>
          </a:p>
        </p:txBody>
      </p:sp>
      <p:sp>
        <p:nvSpPr>
          <p:cNvPr id="8197" name="Rectangle 3"/>
          <p:cNvSpPr>
            <a:spLocks noGrp="1" noChangeArrowheads="1"/>
          </p:cNvSpPr>
          <p:nvPr>
            <p:ph type="body" idx="1"/>
          </p:nvPr>
        </p:nvSpPr>
        <p:spPr bwMode="auto">
          <a:xfrm>
            <a:off x="152400" y="1524000"/>
            <a:ext cx="8839200" cy="4800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de-DE" smtClean="0"/>
              <a:t>Klicken Sie, um die Formate des Vorlagentextes zu bearbeiten</a:t>
            </a:r>
          </a:p>
          <a:p>
            <a:pPr lvl="1"/>
            <a:r>
              <a:rPr lang="de-DE" smtClean="0"/>
              <a:t>Zweite Ebene</a:t>
            </a:r>
          </a:p>
          <a:p>
            <a:pPr lvl="2"/>
            <a:r>
              <a:rPr lang="de-DE" smtClean="0"/>
              <a:t>Dritte Ebene</a:t>
            </a:r>
          </a:p>
        </p:txBody>
      </p:sp>
      <p:sp>
        <p:nvSpPr>
          <p:cNvPr id="1028" name="Rectangle 4"/>
          <p:cNvSpPr>
            <a:spLocks noGrp="1" noChangeArrowheads="1"/>
          </p:cNvSpPr>
          <p:nvPr>
            <p:ph type="dt" sz="half" idx="2"/>
          </p:nvPr>
        </p:nvSpPr>
        <p:spPr bwMode="auto">
          <a:xfrm>
            <a:off x="152400" y="6477000"/>
            <a:ext cx="1981200" cy="2286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pPr fontAlgn="base">
              <a:spcBef>
                <a:spcPct val="0"/>
              </a:spcBef>
              <a:spcAft>
                <a:spcPct val="0"/>
              </a:spcAft>
              <a:defRPr/>
            </a:pPr>
            <a:fld id="{0CE0AF89-4D60-4685-A052-CB655228F803}" type="datetime3">
              <a:rPr lang="en-US" smtClean="0">
                <a:solidFill>
                  <a:srgbClr val="000000"/>
                </a:solidFill>
              </a:rPr>
              <a:t>7 December 2017</a:t>
            </a:fld>
            <a:endParaRPr lang="de-DE">
              <a:solidFill>
                <a:srgbClr val="000000"/>
              </a:solidFill>
            </a:endParaRPr>
          </a:p>
        </p:txBody>
      </p:sp>
      <p:sp>
        <p:nvSpPr>
          <p:cNvPr id="1029" name="Rectangle 5"/>
          <p:cNvSpPr>
            <a:spLocks noGrp="1" noChangeArrowheads="1"/>
          </p:cNvSpPr>
          <p:nvPr>
            <p:ph type="ftr" sz="quarter" idx="3"/>
          </p:nvPr>
        </p:nvSpPr>
        <p:spPr bwMode="auto">
          <a:xfrm>
            <a:off x="2286000" y="6477000"/>
            <a:ext cx="4572000" cy="2286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pPr fontAlgn="base">
              <a:spcBef>
                <a:spcPct val="0"/>
              </a:spcBef>
              <a:spcAft>
                <a:spcPct val="0"/>
              </a:spcAft>
              <a:defRPr/>
            </a:pPr>
            <a:r>
              <a:rPr lang="de-DE">
                <a:solidFill>
                  <a:srgbClr val="000000"/>
                </a:solidFill>
              </a:rPr>
              <a:t>© Jens Meiler</a:t>
            </a:r>
          </a:p>
        </p:txBody>
      </p:sp>
      <p:sp>
        <p:nvSpPr>
          <p:cNvPr id="1030" name="Rectangle 6"/>
          <p:cNvSpPr>
            <a:spLocks noGrp="1" noChangeArrowheads="1"/>
          </p:cNvSpPr>
          <p:nvPr>
            <p:ph type="sldNum" sz="quarter" idx="4"/>
          </p:nvPr>
        </p:nvSpPr>
        <p:spPr bwMode="auto">
          <a:xfrm>
            <a:off x="7010400" y="6477000"/>
            <a:ext cx="1981200" cy="2286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pPr fontAlgn="base">
              <a:spcBef>
                <a:spcPct val="0"/>
              </a:spcBef>
              <a:spcAft>
                <a:spcPct val="0"/>
              </a:spcAft>
              <a:defRPr/>
            </a:pPr>
            <a:fld id="{76D61328-157E-404F-BB78-C59C751CC2DA}" type="slidenum">
              <a:rPr lang="de-DE">
                <a:solidFill>
                  <a:srgbClr val="000000"/>
                </a:solidFill>
              </a:rPr>
              <a:pPr fontAlgn="base">
                <a:spcBef>
                  <a:spcPct val="0"/>
                </a:spcBef>
                <a:spcAft>
                  <a:spcPct val="0"/>
                </a:spcAft>
                <a:defRPr/>
              </a:pPr>
              <a:t>‹#›</a:t>
            </a:fld>
            <a:endParaRPr lang="de-DE">
              <a:solidFill>
                <a:srgbClr val="000000"/>
              </a:solidFill>
            </a:endParaRPr>
          </a:p>
        </p:txBody>
      </p:sp>
      <p:sp>
        <p:nvSpPr>
          <p:cNvPr id="1032" name="Line 8"/>
          <p:cNvSpPr>
            <a:spLocks noChangeShapeType="1"/>
          </p:cNvSpPr>
          <p:nvPr userDrawn="1"/>
        </p:nvSpPr>
        <p:spPr bwMode="auto">
          <a:xfrm>
            <a:off x="0" y="1447800"/>
            <a:ext cx="9144000" cy="0"/>
          </a:xfrm>
          <a:prstGeom prst="line">
            <a:avLst/>
          </a:prstGeom>
          <a:noFill/>
          <a:ln w="38100">
            <a:solidFill>
              <a:schemeClr val="accent2"/>
            </a:solidFill>
            <a:round/>
            <a:headEnd/>
            <a:tailEnd/>
          </a:ln>
          <a:effectLst/>
        </p:spPr>
        <p:txBody>
          <a:bodyPr/>
          <a:lstStyle/>
          <a:p>
            <a:pPr fontAlgn="base">
              <a:spcBef>
                <a:spcPct val="0"/>
              </a:spcBef>
              <a:spcAft>
                <a:spcPct val="0"/>
              </a:spcAft>
              <a:defRPr/>
            </a:pPr>
            <a:endParaRPr lang="en-US">
              <a:solidFill>
                <a:srgbClr val="000000"/>
              </a:solidFill>
              <a:latin typeface="Times New Roman" pitchFamily="18" charset="0"/>
            </a:endParaRPr>
          </a:p>
        </p:txBody>
      </p:sp>
      <p:sp>
        <p:nvSpPr>
          <p:cNvPr id="1034" name="Line 10"/>
          <p:cNvSpPr>
            <a:spLocks noChangeShapeType="1"/>
          </p:cNvSpPr>
          <p:nvPr userDrawn="1"/>
        </p:nvSpPr>
        <p:spPr bwMode="auto">
          <a:xfrm>
            <a:off x="0" y="6400800"/>
            <a:ext cx="9144000" cy="0"/>
          </a:xfrm>
          <a:prstGeom prst="line">
            <a:avLst/>
          </a:prstGeom>
          <a:noFill/>
          <a:ln w="38100">
            <a:solidFill>
              <a:schemeClr val="accent2"/>
            </a:solidFill>
            <a:round/>
            <a:headEnd/>
            <a:tailEnd/>
          </a:ln>
          <a:effectLst/>
        </p:spPr>
        <p:txBody>
          <a:bodyPr/>
          <a:lstStyle/>
          <a:p>
            <a:pPr fontAlgn="base">
              <a:spcBef>
                <a:spcPct val="0"/>
              </a:spcBef>
              <a:spcAft>
                <a:spcPct val="0"/>
              </a:spcAft>
              <a:defRPr/>
            </a:pPr>
            <a:endParaRPr lang="en-US">
              <a:solidFill>
                <a:srgbClr val="000000"/>
              </a:solidFill>
              <a:latin typeface="Times New Roman" pitchFamily="18" charset="0"/>
            </a:endParaRPr>
          </a:p>
        </p:txBody>
      </p:sp>
      <p:pic>
        <p:nvPicPr>
          <p:cNvPr id="8203" name="Picture 16" descr="logo-white-800"/>
          <p:cNvPicPr>
            <a:picLocks noChangeAspect="1" noChangeArrowheads="1"/>
          </p:cNvPicPr>
          <p:nvPr userDrawn="1"/>
        </p:nvPicPr>
        <p:blipFill>
          <a:blip r:embed="rId13" cstate="print"/>
          <a:srcRect/>
          <a:stretch>
            <a:fillRect/>
          </a:stretch>
        </p:blipFill>
        <p:spPr bwMode="auto">
          <a:xfrm>
            <a:off x="8001000" y="152400"/>
            <a:ext cx="915988" cy="1190625"/>
          </a:xfrm>
          <a:prstGeom prst="rect">
            <a:avLst/>
          </a:prstGeom>
          <a:noFill/>
          <a:ln w="9525">
            <a:noFill/>
            <a:miter lim="800000"/>
            <a:headEnd/>
            <a:tailEnd/>
          </a:ln>
        </p:spPr>
      </p:pic>
    </p:spTree>
    <p:extLst>
      <p:ext uri="{BB962C8B-B14F-4D97-AF65-F5344CB8AC3E}">
        <p14:creationId xmlns:p14="http://schemas.microsoft.com/office/powerpoint/2010/main" val="1883188276"/>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ftr="0" dt="0"/>
  <p:txStyles>
    <p:titleStyle>
      <a:lvl1pPr algn="l"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verdena"/>
        </a:defRPr>
      </a:lvl2pPr>
      <a:lvl3pPr algn="l" rtl="0" eaLnBrk="0" fontAlgn="base" hangingPunct="0">
        <a:spcBef>
          <a:spcPct val="0"/>
        </a:spcBef>
        <a:spcAft>
          <a:spcPct val="0"/>
        </a:spcAft>
        <a:defRPr sz="3600">
          <a:solidFill>
            <a:schemeClr val="tx2"/>
          </a:solidFill>
          <a:latin typeface="verdena"/>
        </a:defRPr>
      </a:lvl3pPr>
      <a:lvl4pPr algn="l" rtl="0" eaLnBrk="0" fontAlgn="base" hangingPunct="0">
        <a:spcBef>
          <a:spcPct val="0"/>
        </a:spcBef>
        <a:spcAft>
          <a:spcPct val="0"/>
        </a:spcAft>
        <a:defRPr sz="3600">
          <a:solidFill>
            <a:schemeClr val="tx2"/>
          </a:solidFill>
          <a:latin typeface="verdena"/>
        </a:defRPr>
      </a:lvl4pPr>
      <a:lvl5pPr algn="l" rtl="0" eaLnBrk="0" fontAlgn="base" hangingPunct="0">
        <a:spcBef>
          <a:spcPct val="0"/>
        </a:spcBef>
        <a:spcAft>
          <a:spcPct val="0"/>
        </a:spcAft>
        <a:defRPr sz="3600">
          <a:solidFill>
            <a:schemeClr val="tx2"/>
          </a:solidFill>
          <a:latin typeface="verdena"/>
        </a:defRPr>
      </a:lvl5pPr>
      <a:lvl6pPr marL="457200" algn="l" rtl="0" fontAlgn="base">
        <a:spcBef>
          <a:spcPct val="0"/>
        </a:spcBef>
        <a:spcAft>
          <a:spcPct val="0"/>
        </a:spcAft>
        <a:defRPr sz="3600">
          <a:solidFill>
            <a:schemeClr val="tx2"/>
          </a:solidFill>
          <a:latin typeface="verdena"/>
        </a:defRPr>
      </a:lvl6pPr>
      <a:lvl7pPr marL="914400" algn="l" rtl="0" fontAlgn="base">
        <a:spcBef>
          <a:spcPct val="0"/>
        </a:spcBef>
        <a:spcAft>
          <a:spcPct val="0"/>
        </a:spcAft>
        <a:defRPr sz="3600">
          <a:solidFill>
            <a:schemeClr val="tx2"/>
          </a:solidFill>
          <a:latin typeface="verdena"/>
        </a:defRPr>
      </a:lvl7pPr>
      <a:lvl8pPr marL="1371600" algn="l" rtl="0" fontAlgn="base">
        <a:spcBef>
          <a:spcPct val="0"/>
        </a:spcBef>
        <a:spcAft>
          <a:spcPct val="0"/>
        </a:spcAft>
        <a:defRPr sz="3600">
          <a:solidFill>
            <a:schemeClr val="tx2"/>
          </a:solidFill>
          <a:latin typeface="verdena"/>
        </a:defRPr>
      </a:lvl8pPr>
      <a:lvl9pPr marL="1828800" algn="l" rtl="0" fontAlgn="base">
        <a:spcBef>
          <a:spcPct val="0"/>
        </a:spcBef>
        <a:spcAft>
          <a:spcPct val="0"/>
        </a:spcAft>
        <a:defRPr sz="3600">
          <a:solidFill>
            <a:schemeClr val="tx2"/>
          </a:solidFill>
          <a:latin typeface="verdena"/>
        </a:defRPr>
      </a:lvl9pPr>
    </p:titleStyle>
    <p:bodyStyle>
      <a:lvl1pPr marL="342900" indent="-342900" algn="l" rtl="0" eaLnBrk="0" fontAlgn="base" hangingPunct="0">
        <a:spcBef>
          <a:spcPct val="20000"/>
        </a:spcBef>
        <a:spcAft>
          <a:spcPct val="0"/>
        </a:spcAft>
        <a:buFont typeface="Wingdings" pitchFamily="2" charset="2"/>
        <a:buChar char="§"/>
        <a:defRPr sz="2400">
          <a:solidFill>
            <a:srgbClr val="5F5F5F"/>
          </a:solidFill>
          <a:latin typeface="+mn-lt"/>
          <a:ea typeface="+mn-ea"/>
          <a:cs typeface="+mn-cs"/>
        </a:defRPr>
      </a:lvl1pPr>
      <a:lvl2pPr marL="742950" indent="-285750" algn="l" rtl="0" eaLnBrk="0" fontAlgn="base" hangingPunct="0">
        <a:spcBef>
          <a:spcPct val="20000"/>
        </a:spcBef>
        <a:spcAft>
          <a:spcPct val="0"/>
        </a:spcAft>
        <a:buFont typeface="Wingdings" pitchFamily="2" charset="2"/>
        <a:buChar char="§"/>
        <a:defRPr sz="2000">
          <a:solidFill>
            <a:srgbClr val="5F5F5F"/>
          </a:solidFill>
          <a:latin typeface="+mn-lt"/>
        </a:defRPr>
      </a:lvl2pPr>
      <a:lvl3pPr marL="1143000" indent="-228600" algn="l" rtl="0" eaLnBrk="0" fontAlgn="base" hangingPunct="0">
        <a:spcBef>
          <a:spcPct val="20000"/>
        </a:spcBef>
        <a:spcAft>
          <a:spcPct val="0"/>
        </a:spcAft>
        <a:buFont typeface="Wingdings" pitchFamily="2" charset="2"/>
        <a:buChar char="§"/>
        <a:defRPr sz="1600">
          <a:solidFill>
            <a:srgbClr val="5F5F5F"/>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33" name="Rectangle 9"/>
          <p:cNvSpPr>
            <a:spLocks noChangeArrowheads="1"/>
          </p:cNvSpPr>
          <p:nvPr userDrawn="1"/>
        </p:nvSpPr>
        <p:spPr bwMode="auto">
          <a:xfrm>
            <a:off x="0" y="6400800"/>
            <a:ext cx="9144000" cy="457200"/>
          </a:xfrm>
          <a:prstGeom prst="rect">
            <a:avLst/>
          </a:prstGeom>
          <a:solidFill>
            <a:srgbClr val="99CCFF"/>
          </a:solidFill>
          <a:ln w="9525">
            <a:noFill/>
            <a:miter lim="800000"/>
            <a:headEnd/>
            <a:tailEnd/>
          </a:ln>
          <a:effectLst/>
        </p:spPr>
        <p:txBody>
          <a:bodyPr wrap="none" anchor="ctr"/>
          <a:lstStyle/>
          <a:p>
            <a:pPr fontAlgn="base">
              <a:spcBef>
                <a:spcPct val="0"/>
              </a:spcBef>
              <a:spcAft>
                <a:spcPct val="0"/>
              </a:spcAft>
              <a:defRPr/>
            </a:pPr>
            <a:endParaRPr lang="en-US">
              <a:solidFill>
                <a:srgbClr val="000000"/>
              </a:solidFill>
              <a:latin typeface="Times New Roman" pitchFamily="18" charset="0"/>
            </a:endParaRPr>
          </a:p>
        </p:txBody>
      </p:sp>
      <p:sp>
        <p:nvSpPr>
          <p:cNvPr id="1031" name="Rectangle 7"/>
          <p:cNvSpPr>
            <a:spLocks noChangeArrowheads="1"/>
          </p:cNvSpPr>
          <p:nvPr userDrawn="1"/>
        </p:nvSpPr>
        <p:spPr bwMode="auto">
          <a:xfrm>
            <a:off x="0" y="0"/>
            <a:ext cx="9144000" cy="1447800"/>
          </a:xfrm>
          <a:prstGeom prst="rect">
            <a:avLst/>
          </a:prstGeom>
          <a:solidFill>
            <a:srgbClr val="99CCFF"/>
          </a:solidFill>
          <a:ln w="9525">
            <a:noFill/>
            <a:miter lim="800000"/>
            <a:headEnd/>
            <a:tailEnd/>
          </a:ln>
          <a:effectLst/>
        </p:spPr>
        <p:txBody>
          <a:bodyPr wrap="none" anchor="ctr"/>
          <a:lstStyle/>
          <a:p>
            <a:pPr fontAlgn="base">
              <a:spcBef>
                <a:spcPct val="0"/>
              </a:spcBef>
              <a:spcAft>
                <a:spcPct val="0"/>
              </a:spcAft>
              <a:defRPr/>
            </a:pPr>
            <a:endParaRPr lang="en-US">
              <a:solidFill>
                <a:srgbClr val="000000"/>
              </a:solidFill>
              <a:latin typeface="Times New Roman" pitchFamily="18" charset="0"/>
            </a:endParaRPr>
          </a:p>
        </p:txBody>
      </p:sp>
      <p:sp>
        <p:nvSpPr>
          <p:cNvPr id="8196" name="Rectangle 2"/>
          <p:cNvSpPr>
            <a:spLocks noGrp="1" noChangeArrowheads="1"/>
          </p:cNvSpPr>
          <p:nvPr>
            <p:ph type="title"/>
          </p:nvPr>
        </p:nvSpPr>
        <p:spPr bwMode="auto">
          <a:xfrm>
            <a:off x="152400" y="152400"/>
            <a:ext cx="77724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de-DE" smtClean="0"/>
              <a:t>Klicken Sie, um das Titelformat zu bearbeiten</a:t>
            </a:r>
          </a:p>
        </p:txBody>
      </p:sp>
      <p:sp>
        <p:nvSpPr>
          <p:cNvPr id="8197" name="Rectangle 3"/>
          <p:cNvSpPr>
            <a:spLocks noGrp="1" noChangeArrowheads="1"/>
          </p:cNvSpPr>
          <p:nvPr>
            <p:ph type="body" idx="1"/>
          </p:nvPr>
        </p:nvSpPr>
        <p:spPr bwMode="auto">
          <a:xfrm>
            <a:off x="152400" y="1524000"/>
            <a:ext cx="8839200" cy="4800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de-DE" smtClean="0"/>
              <a:t>Klicken Sie, um die Formate des Vorlagentextes zu bearbeiten</a:t>
            </a:r>
          </a:p>
          <a:p>
            <a:pPr lvl="1"/>
            <a:r>
              <a:rPr lang="de-DE" smtClean="0"/>
              <a:t>Zweite Ebene</a:t>
            </a:r>
          </a:p>
          <a:p>
            <a:pPr lvl="2"/>
            <a:r>
              <a:rPr lang="de-DE" smtClean="0"/>
              <a:t>Dritte Ebene</a:t>
            </a:r>
          </a:p>
        </p:txBody>
      </p:sp>
      <p:sp>
        <p:nvSpPr>
          <p:cNvPr id="1028" name="Rectangle 4"/>
          <p:cNvSpPr>
            <a:spLocks noGrp="1" noChangeArrowheads="1"/>
          </p:cNvSpPr>
          <p:nvPr>
            <p:ph type="dt" sz="half" idx="2"/>
          </p:nvPr>
        </p:nvSpPr>
        <p:spPr bwMode="auto">
          <a:xfrm>
            <a:off x="152400" y="6477000"/>
            <a:ext cx="1981200" cy="2286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pPr fontAlgn="base">
              <a:spcBef>
                <a:spcPct val="0"/>
              </a:spcBef>
              <a:spcAft>
                <a:spcPct val="0"/>
              </a:spcAft>
              <a:defRPr/>
            </a:pPr>
            <a:fld id="{69195D3D-63C2-4880-8A94-C0E9712F71CC}" type="datetime3">
              <a:rPr lang="en-US" smtClean="0">
                <a:solidFill>
                  <a:srgbClr val="000000"/>
                </a:solidFill>
              </a:rPr>
              <a:t>7 December 2017</a:t>
            </a:fld>
            <a:endParaRPr lang="de-DE">
              <a:solidFill>
                <a:srgbClr val="000000"/>
              </a:solidFill>
            </a:endParaRPr>
          </a:p>
        </p:txBody>
      </p:sp>
      <p:sp>
        <p:nvSpPr>
          <p:cNvPr id="1029" name="Rectangle 5"/>
          <p:cNvSpPr>
            <a:spLocks noGrp="1" noChangeArrowheads="1"/>
          </p:cNvSpPr>
          <p:nvPr>
            <p:ph type="ftr" sz="quarter" idx="3"/>
          </p:nvPr>
        </p:nvSpPr>
        <p:spPr bwMode="auto">
          <a:xfrm>
            <a:off x="2286000" y="6477000"/>
            <a:ext cx="4572000" cy="2286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pPr fontAlgn="base">
              <a:spcBef>
                <a:spcPct val="0"/>
              </a:spcBef>
              <a:spcAft>
                <a:spcPct val="0"/>
              </a:spcAft>
              <a:defRPr/>
            </a:pPr>
            <a:r>
              <a:rPr lang="de-DE">
                <a:solidFill>
                  <a:srgbClr val="000000"/>
                </a:solidFill>
              </a:rPr>
              <a:t>© Jens Meiler</a:t>
            </a:r>
          </a:p>
        </p:txBody>
      </p:sp>
      <p:sp>
        <p:nvSpPr>
          <p:cNvPr id="1030" name="Rectangle 6"/>
          <p:cNvSpPr>
            <a:spLocks noGrp="1" noChangeArrowheads="1"/>
          </p:cNvSpPr>
          <p:nvPr>
            <p:ph type="sldNum" sz="quarter" idx="4"/>
          </p:nvPr>
        </p:nvSpPr>
        <p:spPr bwMode="auto">
          <a:xfrm>
            <a:off x="7010400" y="6477000"/>
            <a:ext cx="1981200" cy="2286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pPr fontAlgn="base">
              <a:spcBef>
                <a:spcPct val="0"/>
              </a:spcBef>
              <a:spcAft>
                <a:spcPct val="0"/>
              </a:spcAft>
              <a:defRPr/>
            </a:pPr>
            <a:fld id="{76D61328-157E-404F-BB78-C59C751CC2DA}" type="slidenum">
              <a:rPr lang="de-DE">
                <a:solidFill>
                  <a:srgbClr val="000000"/>
                </a:solidFill>
              </a:rPr>
              <a:pPr fontAlgn="base">
                <a:spcBef>
                  <a:spcPct val="0"/>
                </a:spcBef>
                <a:spcAft>
                  <a:spcPct val="0"/>
                </a:spcAft>
                <a:defRPr/>
              </a:pPr>
              <a:t>‹#›</a:t>
            </a:fld>
            <a:endParaRPr lang="de-DE">
              <a:solidFill>
                <a:srgbClr val="000000"/>
              </a:solidFill>
            </a:endParaRPr>
          </a:p>
        </p:txBody>
      </p:sp>
      <p:sp>
        <p:nvSpPr>
          <p:cNvPr id="1032" name="Line 8"/>
          <p:cNvSpPr>
            <a:spLocks noChangeShapeType="1"/>
          </p:cNvSpPr>
          <p:nvPr userDrawn="1"/>
        </p:nvSpPr>
        <p:spPr bwMode="auto">
          <a:xfrm>
            <a:off x="0" y="1447800"/>
            <a:ext cx="9144000" cy="0"/>
          </a:xfrm>
          <a:prstGeom prst="line">
            <a:avLst/>
          </a:prstGeom>
          <a:noFill/>
          <a:ln w="38100">
            <a:solidFill>
              <a:schemeClr val="accent2"/>
            </a:solidFill>
            <a:round/>
            <a:headEnd/>
            <a:tailEnd/>
          </a:ln>
          <a:effectLst/>
        </p:spPr>
        <p:txBody>
          <a:bodyPr/>
          <a:lstStyle/>
          <a:p>
            <a:pPr fontAlgn="base">
              <a:spcBef>
                <a:spcPct val="0"/>
              </a:spcBef>
              <a:spcAft>
                <a:spcPct val="0"/>
              </a:spcAft>
              <a:defRPr/>
            </a:pPr>
            <a:endParaRPr lang="en-US">
              <a:solidFill>
                <a:srgbClr val="000000"/>
              </a:solidFill>
              <a:latin typeface="Times New Roman" pitchFamily="18" charset="0"/>
            </a:endParaRPr>
          </a:p>
        </p:txBody>
      </p:sp>
      <p:sp>
        <p:nvSpPr>
          <p:cNvPr id="1034" name="Line 10"/>
          <p:cNvSpPr>
            <a:spLocks noChangeShapeType="1"/>
          </p:cNvSpPr>
          <p:nvPr userDrawn="1"/>
        </p:nvSpPr>
        <p:spPr bwMode="auto">
          <a:xfrm>
            <a:off x="0" y="6400800"/>
            <a:ext cx="9144000" cy="0"/>
          </a:xfrm>
          <a:prstGeom prst="line">
            <a:avLst/>
          </a:prstGeom>
          <a:noFill/>
          <a:ln w="38100">
            <a:solidFill>
              <a:schemeClr val="accent2"/>
            </a:solidFill>
            <a:round/>
            <a:headEnd/>
            <a:tailEnd/>
          </a:ln>
          <a:effectLst/>
        </p:spPr>
        <p:txBody>
          <a:bodyPr/>
          <a:lstStyle/>
          <a:p>
            <a:pPr fontAlgn="base">
              <a:spcBef>
                <a:spcPct val="0"/>
              </a:spcBef>
              <a:spcAft>
                <a:spcPct val="0"/>
              </a:spcAft>
              <a:defRPr/>
            </a:pPr>
            <a:endParaRPr lang="en-US">
              <a:solidFill>
                <a:srgbClr val="000000"/>
              </a:solidFill>
              <a:latin typeface="Times New Roman" pitchFamily="18" charset="0"/>
            </a:endParaRPr>
          </a:p>
        </p:txBody>
      </p:sp>
      <p:pic>
        <p:nvPicPr>
          <p:cNvPr id="8203" name="Picture 16" descr="logo-white-800"/>
          <p:cNvPicPr>
            <a:picLocks noChangeAspect="1" noChangeArrowheads="1"/>
          </p:cNvPicPr>
          <p:nvPr userDrawn="1"/>
        </p:nvPicPr>
        <p:blipFill>
          <a:blip r:embed="rId13" cstate="print"/>
          <a:srcRect/>
          <a:stretch>
            <a:fillRect/>
          </a:stretch>
        </p:blipFill>
        <p:spPr bwMode="auto">
          <a:xfrm>
            <a:off x="8001000" y="152400"/>
            <a:ext cx="915988" cy="1190625"/>
          </a:xfrm>
          <a:prstGeom prst="rect">
            <a:avLst/>
          </a:prstGeom>
          <a:noFill/>
          <a:ln w="9525">
            <a:noFill/>
            <a:miter lim="800000"/>
            <a:headEnd/>
            <a:tailEnd/>
          </a:ln>
        </p:spPr>
      </p:pic>
    </p:spTree>
    <p:extLst>
      <p:ext uri="{BB962C8B-B14F-4D97-AF65-F5344CB8AC3E}">
        <p14:creationId xmlns:p14="http://schemas.microsoft.com/office/powerpoint/2010/main" val="2660722258"/>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hdr="0" ftr="0" dt="0"/>
  <p:txStyles>
    <p:titleStyle>
      <a:lvl1pPr algn="l"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verdena"/>
        </a:defRPr>
      </a:lvl2pPr>
      <a:lvl3pPr algn="l" rtl="0" eaLnBrk="0" fontAlgn="base" hangingPunct="0">
        <a:spcBef>
          <a:spcPct val="0"/>
        </a:spcBef>
        <a:spcAft>
          <a:spcPct val="0"/>
        </a:spcAft>
        <a:defRPr sz="3600">
          <a:solidFill>
            <a:schemeClr val="tx2"/>
          </a:solidFill>
          <a:latin typeface="verdena"/>
        </a:defRPr>
      </a:lvl3pPr>
      <a:lvl4pPr algn="l" rtl="0" eaLnBrk="0" fontAlgn="base" hangingPunct="0">
        <a:spcBef>
          <a:spcPct val="0"/>
        </a:spcBef>
        <a:spcAft>
          <a:spcPct val="0"/>
        </a:spcAft>
        <a:defRPr sz="3600">
          <a:solidFill>
            <a:schemeClr val="tx2"/>
          </a:solidFill>
          <a:latin typeface="verdena"/>
        </a:defRPr>
      </a:lvl4pPr>
      <a:lvl5pPr algn="l" rtl="0" eaLnBrk="0" fontAlgn="base" hangingPunct="0">
        <a:spcBef>
          <a:spcPct val="0"/>
        </a:spcBef>
        <a:spcAft>
          <a:spcPct val="0"/>
        </a:spcAft>
        <a:defRPr sz="3600">
          <a:solidFill>
            <a:schemeClr val="tx2"/>
          </a:solidFill>
          <a:latin typeface="verdena"/>
        </a:defRPr>
      </a:lvl5pPr>
      <a:lvl6pPr marL="457200" algn="l" rtl="0" fontAlgn="base">
        <a:spcBef>
          <a:spcPct val="0"/>
        </a:spcBef>
        <a:spcAft>
          <a:spcPct val="0"/>
        </a:spcAft>
        <a:defRPr sz="3600">
          <a:solidFill>
            <a:schemeClr val="tx2"/>
          </a:solidFill>
          <a:latin typeface="verdena"/>
        </a:defRPr>
      </a:lvl6pPr>
      <a:lvl7pPr marL="914400" algn="l" rtl="0" fontAlgn="base">
        <a:spcBef>
          <a:spcPct val="0"/>
        </a:spcBef>
        <a:spcAft>
          <a:spcPct val="0"/>
        </a:spcAft>
        <a:defRPr sz="3600">
          <a:solidFill>
            <a:schemeClr val="tx2"/>
          </a:solidFill>
          <a:latin typeface="verdena"/>
        </a:defRPr>
      </a:lvl7pPr>
      <a:lvl8pPr marL="1371600" algn="l" rtl="0" fontAlgn="base">
        <a:spcBef>
          <a:spcPct val="0"/>
        </a:spcBef>
        <a:spcAft>
          <a:spcPct val="0"/>
        </a:spcAft>
        <a:defRPr sz="3600">
          <a:solidFill>
            <a:schemeClr val="tx2"/>
          </a:solidFill>
          <a:latin typeface="verdena"/>
        </a:defRPr>
      </a:lvl8pPr>
      <a:lvl9pPr marL="1828800" algn="l" rtl="0" fontAlgn="base">
        <a:spcBef>
          <a:spcPct val="0"/>
        </a:spcBef>
        <a:spcAft>
          <a:spcPct val="0"/>
        </a:spcAft>
        <a:defRPr sz="3600">
          <a:solidFill>
            <a:schemeClr val="tx2"/>
          </a:solidFill>
          <a:latin typeface="verdena"/>
        </a:defRPr>
      </a:lvl9pPr>
    </p:titleStyle>
    <p:bodyStyle>
      <a:lvl1pPr marL="342900" indent="-342900" algn="l" rtl="0" eaLnBrk="0" fontAlgn="base" hangingPunct="0">
        <a:spcBef>
          <a:spcPct val="20000"/>
        </a:spcBef>
        <a:spcAft>
          <a:spcPct val="0"/>
        </a:spcAft>
        <a:buFont typeface="Wingdings" pitchFamily="2" charset="2"/>
        <a:buChar char="§"/>
        <a:defRPr sz="2400">
          <a:solidFill>
            <a:srgbClr val="5F5F5F"/>
          </a:solidFill>
          <a:latin typeface="+mn-lt"/>
          <a:ea typeface="+mn-ea"/>
          <a:cs typeface="+mn-cs"/>
        </a:defRPr>
      </a:lvl1pPr>
      <a:lvl2pPr marL="742950" indent="-285750" algn="l" rtl="0" eaLnBrk="0" fontAlgn="base" hangingPunct="0">
        <a:spcBef>
          <a:spcPct val="20000"/>
        </a:spcBef>
        <a:spcAft>
          <a:spcPct val="0"/>
        </a:spcAft>
        <a:buFont typeface="Wingdings" pitchFamily="2" charset="2"/>
        <a:buChar char="§"/>
        <a:defRPr sz="2000">
          <a:solidFill>
            <a:srgbClr val="5F5F5F"/>
          </a:solidFill>
          <a:latin typeface="+mn-lt"/>
        </a:defRPr>
      </a:lvl2pPr>
      <a:lvl3pPr marL="1143000" indent="-228600" algn="l" rtl="0" eaLnBrk="0" fontAlgn="base" hangingPunct="0">
        <a:spcBef>
          <a:spcPct val="20000"/>
        </a:spcBef>
        <a:spcAft>
          <a:spcPct val="0"/>
        </a:spcAft>
        <a:buFont typeface="Wingdings" pitchFamily="2" charset="2"/>
        <a:buChar char="§"/>
        <a:defRPr sz="1600">
          <a:solidFill>
            <a:srgbClr val="5F5F5F"/>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33" name="Rectangle 9"/>
          <p:cNvSpPr>
            <a:spLocks noChangeArrowheads="1"/>
          </p:cNvSpPr>
          <p:nvPr userDrawn="1"/>
        </p:nvSpPr>
        <p:spPr bwMode="auto">
          <a:xfrm>
            <a:off x="0" y="6400800"/>
            <a:ext cx="9144000" cy="457200"/>
          </a:xfrm>
          <a:prstGeom prst="rect">
            <a:avLst/>
          </a:prstGeom>
          <a:solidFill>
            <a:srgbClr val="99CCFF"/>
          </a:solidFill>
          <a:ln w="9525">
            <a:noFill/>
            <a:miter lim="800000"/>
            <a:headEnd/>
            <a:tailEnd/>
          </a:ln>
          <a:effectLst/>
        </p:spPr>
        <p:txBody>
          <a:bodyPr wrap="none" anchor="ctr"/>
          <a:lstStyle/>
          <a:p>
            <a:pPr fontAlgn="base">
              <a:spcBef>
                <a:spcPct val="0"/>
              </a:spcBef>
              <a:spcAft>
                <a:spcPct val="0"/>
              </a:spcAft>
              <a:defRPr/>
            </a:pPr>
            <a:endParaRPr lang="en-US">
              <a:solidFill>
                <a:srgbClr val="000000"/>
              </a:solidFill>
              <a:latin typeface="Times New Roman" pitchFamily="18" charset="0"/>
            </a:endParaRPr>
          </a:p>
        </p:txBody>
      </p:sp>
      <p:sp>
        <p:nvSpPr>
          <p:cNvPr id="1031" name="Rectangle 7"/>
          <p:cNvSpPr>
            <a:spLocks noChangeArrowheads="1"/>
          </p:cNvSpPr>
          <p:nvPr userDrawn="1"/>
        </p:nvSpPr>
        <p:spPr bwMode="auto">
          <a:xfrm>
            <a:off x="0" y="0"/>
            <a:ext cx="9144000" cy="1447800"/>
          </a:xfrm>
          <a:prstGeom prst="rect">
            <a:avLst/>
          </a:prstGeom>
          <a:solidFill>
            <a:srgbClr val="99CCFF"/>
          </a:solidFill>
          <a:ln w="9525">
            <a:noFill/>
            <a:miter lim="800000"/>
            <a:headEnd/>
            <a:tailEnd/>
          </a:ln>
          <a:effectLst/>
        </p:spPr>
        <p:txBody>
          <a:bodyPr wrap="none" anchor="ctr"/>
          <a:lstStyle/>
          <a:p>
            <a:pPr fontAlgn="base">
              <a:spcBef>
                <a:spcPct val="0"/>
              </a:spcBef>
              <a:spcAft>
                <a:spcPct val="0"/>
              </a:spcAft>
              <a:defRPr/>
            </a:pPr>
            <a:endParaRPr lang="en-US">
              <a:solidFill>
                <a:srgbClr val="000000"/>
              </a:solidFill>
              <a:latin typeface="Times New Roman" pitchFamily="18" charset="0"/>
            </a:endParaRPr>
          </a:p>
        </p:txBody>
      </p:sp>
      <p:sp>
        <p:nvSpPr>
          <p:cNvPr id="8196" name="Rectangle 2"/>
          <p:cNvSpPr>
            <a:spLocks noGrp="1" noChangeArrowheads="1"/>
          </p:cNvSpPr>
          <p:nvPr>
            <p:ph type="title"/>
          </p:nvPr>
        </p:nvSpPr>
        <p:spPr bwMode="auto">
          <a:xfrm>
            <a:off x="152400" y="152400"/>
            <a:ext cx="77724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de-DE" smtClean="0"/>
              <a:t>Klicken Sie, um das Titelformat zu bearbeiten</a:t>
            </a:r>
          </a:p>
        </p:txBody>
      </p:sp>
      <p:sp>
        <p:nvSpPr>
          <p:cNvPr id="8197" name="Rectangle 3"/>
          <p:cNvSpPr>
            <a:spLocks noGrp="1" noChangeArrowheads="1"/>
          </p:cNvSpPr>
          <p:nvPr>
            <p:ph type="body" idx="1"/>
          </p:nvPr>
        </p:nvSpPr>
        <p:spPr bwMode="auto">
          <a:xfrm>
            <a:off x="152400" y="1524000"/>
            <a:ext cx="8839200" cy="4800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de-DE" smtClean="0"/>
              <a:t>Klicken Sie, um die Formate des Vorlagentextes zu bearbeiten</a:t>
            </a:r>
          </a:p>
          <a:p>
            <a:pPr lvl="1"/>
            <a:r>
              <a:rPr lang="de-DE" smtClean="0"/>
              <a:t>Zweite Ebene</a:t>
            </a:r>
          </a:p>
          <a:p>
            <a:pPr lvl="2"/>
            <a:r>
              <a:rPr lang="de-DE" smtClean="0"/>
              <a:t>Dritte Ebene</a:t>
            </a:r>
          </a:p>
        </p:txBody>
      </p:sp>
      <p:sp>
        <p:nvSpPr>
          <p:cNvPr id="1028" name="Rectangle 4"/>
          <p:cNvSpPr>
            <a:spLocks noGrp="1" noChangeArrowheads="1"/>
          </p:cNvSpPr>
          <p:nvPr>
            <p:ph type="dt" sz="half" idx="2"/>
          </p:nvPr>
        </p:nvSpPr>
        <p:spPr bwMode="auto">
          <a:xfrm>
            <a:off x="152400" y="6477000"/>
            <a:ext cx="1981200" cy="2286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pPr fontAlgn="base">
              <a:spcBef>
                <a:spcPct val="0"/>
              </a:spcBef>
              <a:spcAft>
                <a:spcPct val="0"/>
              </a:spcAft>
              <a:defRPr/>
            </a:pPr>
            <a:fld id="{2F836299-2AC8-444D-BD53-F7CD2431E470}" type="datetime3">
              <a:rPr lang="en-US" smtClean="0">
                <a:solidFill>
                  <a:srgbClr val="000000"/>
                </a:solidFill>
              </a:rPr>
              <a:t>7 December 2017</a:t>
            </a:fld>
            <a:endParaRPr lang="de-DE">
              <a:solidFill>
                <a:srgbClr val="000000"/>
              </a:solidFill>
            </a:endParaRPr>
          </a:p>
        </p:txBody>
      </p:sp>
      <p:sp>
        <p:nvSpPr>
          <p:cNvPr id="1029" name="Rectangle 5"/>
          <p:cNvSpPr>
            <a:spLocks noGrp="1" noChangeArrowheads="1"/>
          </p:cNvSpPr>
          <p:nvPr>
            <p:ph type="ftr" sz="quarter" idx="3"/>
          </p:nvPr>
        </p:nvSpPr>
        <p:spPr bwMode="auto">
          <a:xfrm>
            <a:off x="2286000" y="6477000"/>
            <a:ext cx="4572000" cy="2286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pPr fontAlgn="base">
              <a:spcBef>
                <a:spcPct val="0"/>
              </a:spcBef>
              <a:spcAft>
                <a:spcPct val="0"/>
              </a:spcAft>
              <a:defRPr/>
            </a:pPr>
            <a:r>
              <a:rPr lang="de-DE">
                <a:solidFill>
                  <a:srgbClr val="000000"/>
                </a:solidFill>
              </a:rPr>
              <a:t>© Jens Meiler</a:t>
            </a:r>
          </a:p>
        </p:txBody>
      </p:sp>
      <p:sp>
        <p:nvSpPr>
          <p:cNvPr id="1030" name="Rectangle 6"/>
          <p:cNvSpPr>
            <a:spLocks noGrp="1" noChangeArrowheads="1"/>
          </p:cNvSpPr>
          <p:nvPr>
            <p:ph type="sldNum" sz="quarter" idx="4"/>
          </p:nvPr>
        </p:nvSpPr>
        <p:spPr bwMode="auto">
          <a:xfrm>
            <a:off x="7010400" y="6477000"/>
            <a:ext cx="1981200" cy="2286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pPr fontAlgn="base">
              <a:spcBef>
                <a:spcPct val="0"/>
              </a:spcBef>
              <a:spcAft>
                <a:spcPct val="0"/>
              </a:spcAft>
              <a:defRPr/>
            </a:pPr>
            <a:fld id="{76D61328-157E-404F-BB78-C59C751CC2DA}" type="slidenum">
              <a:rPr lang="de-DE">
                <a:solidFill>
                  <a:srgbClr val="000000"/>
                </a:solidFill>
              </a:rPr>
              <a:pPr fontAlgn="base">
                <a:spcBef>
                  <a:spcPct val="0"/>
                </a:spcBef>
                <a:spcAft>
                  <a:spcPct val="0"/>
                </a:spcAft>
                <a:defRPr/>
              </a:pPr>
              <a:t>‹#›</a:t>
            </a:fld>
            <a:endParaRPr lang="de-DE">
              <a:solidFill>
                <a:srgbClr val="000000"/>
              </a:solidFill>
            </a:endParaRPr>
          </a:p>
        </p:txBody>
      </p:sp>
      <p:sp>
        <p:nvSpPr>
          <p:cNvPr id="1032" name="Line 8"/>
          <p:cNvSpPr>
            <a:spLocks noChangeShapeType="1"/>
          </p:cNvSpPr>
          <p:nvPr userDrawn="1"/>
        </p:nvSpPr>
        <p:spPr bwMode="auto">
          <a:xfrm>
            <a:off x="0" y="1447800"/>
            <a:ext cx="9144000" cy="0"/>
          </a:xfrm>
          <a:prstGeom prst="line">
            <a:avLst/>
          </a:prstGeom>
          <a:noFill/>
          <a:ln w="38100">
            <a:solidFill>
              <a:schemeClr val="accent2"/>
            </a:solidFill>
            <a:round/>
            <a:headEnd/>
            <a:tailEnd/>
          </a:ln>
          <a:effectLst/>
        </p:spPr>
        <p:txBody>
          <a:bodyPr/>
          <a:lstStyle/>
          <a:p>
            <a:pPr fontAlgn="base">
              <a:spcBef>
                <a:spcPct val="0"/>
              </a:spcBef>
              <a:spcAft>
                <a:spcPct val="0"/>
              </a:spcAft>
              <a:defRPr/>
            </a:pPr>
            <a:endParaRPr lang="en-US">
              <a:solidFill>
                <a:srgbClr val="000000"/>
              </a:solidFill>
              <a:latin typeface="Times New Roman" pitchFamily="18" charset="0"/>
            </a:endParaRPr>
          </a:p>
        </p:txBody>
      </p:sp>
      <p:sp>
        <p:nvSpPr>
          <p:cNvPr id="1034" name="Line 10"/>
          <p:cNvSpPr>
            <a:spLocks noChangeShapeType="1"/>
          </p:cNvSpPr>
          <p:nvPr userDrawn="1"/>
        </p:nvSpPr>
        <p:spPr bwMode="auto">
          <a:xfrm>
            <a:off x="0" y="6400800"/>
            <a:ext cx="9144000" cy="0"/>
          </a:xfrm>
          <a:prstGeom prst="line">
            <a:avLst/>
          </a:prstGeom>
          <a:noFill/>
          <a:ln w="38100">
            <a:solidFill>
              <a:schemeClr val="accent2"/>
            </a:solidFill>
            <a:round/>
            <a:headEnd/>
            <a:tailEnd/>
          </a:ln>
          <a:effectLst/>
        </p:spPr>
        <p:txBody>
          <a:bodyPr/>
          <a:lstStyle/>
          <a:p>
            <a:pPr fontAlgn="base">
              <a:spcBef>
                <a:spcPct val="0"/>
              </a:spcBef>
              <a:spcAft>
                <a:spcPct val="0"/>
              </a:spcAft>
              <a:defRPr/>
            </a:pPr>
            <a:endParaRPr lang="en-US">
              <a:solidFill>
                <a:srgbClr val="000000"/>
              </a:solidFill>
              <a:latin typeface="Times New Roman" pitchFamily="18" charset="0"/>
            </a:endParaRPr>
          </a:p>
        </p:txBody>
      </p:sp>
      <p:pic>
        <p:nvPicPr>
          <p:cNvPr id="8203" name="Picture 16" descr="logo-white-800"/>
          <p:cNvPicPr>
            <a:picLocks noChangeAspect="1" noChangeArrowheads="1"/>
          </p:cNvPicPr>
          <p:nvPr userDrawn="1"/>
        </p:nvPicPr>
        <p:blipFill>
          <a:blip r:embed="rId13" cstate="print"/>
          <a:srcRect/>
          <a:stretch>
            <a:fillRect/>
          </a:stretch>
        </p:blipFill>
        <p:spPr bwMode="auto">
          <a:xfrm>
            <a:off x="8001000" y="152400"/>
            <a:ext cx="915988" cy="1190625"/>
          </a:xfrm>
          <a:prstGeom prst="rect">
            <a:avLst/>
          </a:prstGeom>
          <a:noFill/>
          <a:ln w="9525">
            <a:noFill/>
            <a:miter lim="800000"/>
            <a:headEnd/>
            <a:tailEnd/>
          </a:ln>
        </p:spPr>
      </p:pic>
    </p:spTree>
    <p:extLst>
      <p:ext uri="{BB962C8B-B14F-4D97-AF65-F5344CB8AC3E}">
        <p14:creationId xmlns:p14="http://schemas.microsoft.com/office/powerpoint/2010/main" val="1629133842"/>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hdr="0" ftr="0" dt="0"/>
  <p:txStyles>
    <p:titleStyle>
      <a:lvl1pPr algn="l"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verdena"/>
        </a:defRPr>
      </a:lvl2pPr>
      <a:lvl3pPr algn="l" rtl="0" eaLnBrk="0" fontAlgn="base" hangingPunct="0">
        <a:spcBef>
          <a:spcPct val="0"/>
        </a:spcBef>
        <a:spcAft>
          <a:spcPct val="0"/>
        </a:spcAft>
        <a:defRPr sz="3600">
          <a:solidFill>
            <a:schemeClr val="tx2"/>
          </a:solidFill>
          <a:latin typeface="verdena"/>
        </a:defRPr>
      </a:lvl3pPr>
      <a:lvl4pPr algn="l" rtl="0" eaLnBrk="0" fontAlgn="base" hangingPunct="0">
        <a:spcBef>
          <a:spcPct val="0"/>
        </a:spcBef>
        <a:spcAft>
          <a:spcPct val="0"/>
        </a:spcAft>
        <a:defRPr sz="3600">
          <a:solidFill>
            <a:schemeClr val="tx2"/>
          </a:solidFill>
          <a:latin typeface="verdena"/>
        </a:defRPr>
      </a:lvl4pPr>
      <a:lvl5pPr algn="l" rtl="0" eaLnBrk="0" fontAlgn="base" hangingPunct="0">
        <a:spcBef>
          <a:spcPct val="0"/>
        </a:spcBef>
        <a:spcAft>
          <a:spcPct val="0"/>
        </a:spcAft>
        <a:defRPr sz="3600">
          <a:solidFill>
            <a:schemeClr val="tx2"/>
          </a:solidFill>
          <a:latin typeface="verdena"/>
        </a:defRPr>
      </a:lvl5pPr>
      <a:lvl6pPr marL="457200" algn="l" rtl="0" fontAlgn="base">
        <a:spcBef>
          <a:spcPct val="0"/>
        </a:spcBef>
        <a:spcAft>
          <a:spcPct val="0"/>
        </a:spcAft>
        <a:defRPr sz="3600">
          <a:solidFill>
            <a:schemeClr val="tx2"/>
          </a:solidFill>
          <a:latin typeface="verdena"/>
        </a:defRPr>
      </a:lvl6pPr>
      <a:lvl7pPr marL="914400" algn="l" rtl="0" fontAlgn="base">
        <a:spcBef>
          <a:spcPct val="0"/>
        </a:spcBef>
        <a:spcAft>
          <a:spcPct val="0"/>
        </a:spcAft>
        <a:defRPr sz="3600">
          <a:solidFill>
            <a:schemeClr val="tx2"/>
          </a:solidFill>
          <a:latin typeface="verdena"/>
        </a:defRPr>
      </a:lvl7pPr>
      <a:lvl8pPr marL="1371600" algn="l" rtl="0" fontAlgn="base">
        <a:spcBef>
          <a:spcPct val="0"/>
        </a:spcBef>
        <a:spcAft>
          <a:spcPct val="0"/>
        </a:spcAft>
        <a:defRPr sz="3600">
          <a:solidFill>
            <a:schemeClr val="tx2"/>
          </a:solidFill>
          <a:latin typeface="verdena"/>
        </a:defRPr>
      </a:lvl8pPr>
      <a:lvl9pPr marL="1828800" algn="l" rtl="0" fontAlgn="base">
        <a:spcBef>
          <a:spcPct val="0"/>
        </a:spcBef>
        <a:spcAft>
          <a:spcPct val="0"/>
        </a:spcAft>
        <a:defRPr sz="3600">
          <a:solidFill>
            <a:schemeClr val="tx2"/>
          </a:solidFill>
          <a:latin typeface="verdena"/>
        </a:defRPr>
      </a:lvl9pPr>
    </p:titleStyle>
    <p:bodyStyle>
      <a:lvl1pPr marL="342900" indent="-342900" algn="l" rtl="0" eaLnBrk="0" fontAlgn="base" hangingPunct="0">
        <a:spcBef>
          <a:spcPct val="20000"/>
        </a:spcBef>
        <a:spcAft>
          <a:spcPct val="0"/>
        </a:spcAft>
        <a:buFont typeface="Wingdings" pitchFamily="2" charset="2"/>
        <a:buChar char="§"/>
        <a:defRPr sz="2400">
          <a:solidFill>
            <a:srgbClr val="5F5F5F"/>
          </a:solidFill>
          <a:latin typeface="+mn-lt"/>
          <a:ea typeface="+mn-ea"/>
          <a:cs typeface="+mn-cs"/>
        </a:defRPr>
      </a:lvl1pPr>
      <a:lvl2pPr marL="742950" indent="-285750" algn="l" rtl="0" eaLnBrk="0" fontAlgn="base" hangingPunct="0">
        <a:spcBef>
          <a:spcPct val="20000"/>
        </a:spcBef>
        <a:spcAft>
          <a:spcPct val="0"/>
        </a:spcAft>
        <a:buFont typeface="Wingdings" pitchFamily="2" charset="2"/>
        <a:buChar char="§"/>
        <a:defRPr sz="2000">
          <a:solidFill>
            <a:srgbClr val="5F5F5F"/>
          </a:solidFill>
          <a:latin typeface="+mn-lt"/>
        </a:defRPr>
      </a:lvl2pPr>
      <a:lvl3pPr marL="1143000" indent="-228600" algn="l" rtl="0" eaLnBrk="0" fontAlgn="base" hangingPunct="0">
        <a:spcBef>
          <a:spcPct val="20000"/>
        </a:spcBef>
        <a:spcAft>
          <a:spcPct val="0"/>
        </a:spcAft>
        <a:buFont typeface="Wingdings" pitchFamily="2" charset="2"/>
        <a:buChar char="§"/>
        <a:defRPr sz="1600">
          <a:solidFill>
            <a:srgbClr val="5F5F5F"/>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33" name="Rectangle 9"/>
          <p:cNvSpPr>
            <a:spLocks noChangeArrowheads="1"/>
          </p:cNvSpPr>
          <p:nvPr userDrawn="1"/>
        </p:nvSpPr>
        <p:spPr bwMode="auto">
          <a:xfrm>
            <a:off x="0" y="6400800"/>
            <a:ext cx="9144000" cy="457200"/>
          </a:xfrm>
          <a:prstGeom prst="rect">
            <a:avLst/>
          </a:prstGeom>
          <a:solidFill>
            <a:srgbClr val="99CCFF"/>
          </a:solidFill>
          <a:ln w="9525">
            <a:noFill/>
            <a:miter lim="800000"/>
            <a:headEnd/>
            <a:tailEnd/>
          </a:ln>
          <a:effectLst/>
        </p:spPr>
        <p:txBody>
          <a:bodyPr wrap="none" anchor="ctr"/>
          <a:lstStyle/>
          <a:p>
            <a:pPr fontAlgn="base">
              <a:spcBef>
                <a:spcPct val="0"/>
              </a:spcBef>
              <a:spcAft>
                <a:spcPct val="0"/>
              </a:spcAft>
              <a:defRPr/>
            </a:pPr>
            <a:endParaRPr lang="en-US">
              <a:solidFill>
                <a:srgbClr val="000000"/>
              </a:solidFill>
              <a:latin typeface="Times New Roman" pitchFamily="18" charset="0"/>
            </a:endParaRPr>
          </a:p>
        </p:txBody>
      </p:sp>
      <p:sp>
        <p:nvSpPr>
          <p:cNvPr id="1031" name="Rectangle 7"/>
          <p:cNvSpPr>
            <a:spLocks noChangeArrowheads="1"/>
          </p:cNvSpPr>
          <p:nvPr userDrawn="1"/>
        </p:nvSpPr>
        <p:spPr bwMode="auto">
          <a:xfrm>
            <a:off x="0" y="0"/>
            <a:ext cx="9144000" cy="1447800"/>
          </a:xfrm>
          <a:prstGeom prst="rect">
            <a:avLst/>
          </a:prstGeom>
          <a:solidFill>
            <a:srgbClr val="99CCFF"/>
          </a:solidFill>
          <a:ln w="9525">
            <a:noFill/>
            <a:miter lim="800000"/>
            <a:headEnd/>
            <a:tailEnd/>
          </a:ln>
          <a:effectLst/>
        </p:spPr>
        <p:txBody>
          <a:bodyPr wrap="none" anchor="ctr"/>
          <a:lstStyle/>
          <a:p>
            <a:pPr fontAlgn="base">
              <a:spcBef>
                <a:spcPct val="0"/>
              </a:spcBef>
              <a:spcAft>
                <a:spcPct val="0"/>
              </a:spcAft>
              <a:defRPr/>
            </a:pPr>
            <a:endParaRPr lang="en-US">
              <a:solidFill>
                <a:srgbClr val="000000"/>
              </a:solidFill>
              <a:latin typeface="Times New Roman" pitchFamily="18" charset="0"/>
            </a:endParaRPr>
          </a:p>
        </p:txBody>
      </p:sp>
      <p:sp>
        <p:nvSpPr>
          <p:cNvPr id="8196" name="Rectangle 2"/>
          <p:cNvSpPr>
            <a:spLocks noGrp="1" noChangeArrowheads="1"/>
          </p:cNvSpPr>
          <p:nvPr>
            <p:ph type="title"/>
          </p:nvPr>
        </p:nvSpPr>
        <p:spPr bwMode="auto">
          <a:xfrm>
            <a:off x="152400" y="152400"/>
            <a:ext cx="77724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de-DE" smtClean="0"/>
              <a:t>Klicken Sie, um das Titelformat zu bearbeiten</a:t>
            </a:r>
          </a:p>
        </p:txBody>
      </p:sp>
      <p:sp>
        <p:nvSpPr>
          <p:cNvPr id="8197" name="Rectangle 3"/>
          <p:cNvSpPr>
            <a:spLocks noGrp="1" noChangeArrowheads="1"/>
          </p:cNvSpPr>
          <p:nvPr>
            <p:ph type="body" idx="1"/>
          </p:nvPr>
        </p:nvSpPr>
        <p:spPr bwMode="auto">
          <a:xfrm>
            <a:off x="152400" y="1524000"/>
            <a:ext cx="8839200" cy="4800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de-DE" smtClean="0"/>
              <a:t>Klicken Sie, um die Formate des Vorlagentextes zu bearbeiten</a:t>
            </a:r>
          </a:p>
          <a:p>
            <a:pPr lvl="1"/>
            <a:r>
              <a:rPr lang="de-DE" smtClean="0"/>
              <a:t>Zweite Ebene</a:t>
            </a:r>
          </a:p>
          <a:p>
            <a:pPr lvl="2"/>
            <a:r>
              <a:rPr lang="de-DE" smtClean="0"/>
              <a:t>Dritte Ebene</a:t>
            </a:r>
          </a:p>
        </p:txBody>
      </p:sp>
      <p:sp>
        <p:nvSpPr>
          <p:cNvPr id="1028" name="Rectangle 4"/>
          <p:cNvSpPr>
            <a:spLocks noGrp="1" noChangeArrowheads="1"/>
          </p:cNvSpPr>
          <p:nvPr>
            <p:ph type="dt" sz="half" idx="2"/>
          </p:nvPr>
        </p:nvSpPr>
        <p:spPr bwMode="auto">
          <a:xfrm>
            <a:off x="152400" y="6477000"/>
            <a:ext cx="1981200" cy="2286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pPr fontAlgn="base">
              <a:spcBef>
                <a:spcPct val="0"/>
              </a:spcBef>
              <a:spcAft>
                <a:spcPct val="0"/>
              </a:spcAft>
              <a:defRPr/>
            </a:pPr>
            <a:fld id="{BC445FA0-31F4-4915-BA8B-CB541A43D3D0}" type="datetime3">
              <a:rPr lang="en-US" smtClean="0">
                <a:solidFill>
                  <a:srgbClr val="000000"/>
                </a:solidFill>
              </a:rPr>
              <a:t>7 December 2017</a:t>
            </a:fld>
            <a:endParaRPr lang="de-DE">
              <a:solidFill>
                <a:srgbClr val="000000"/>
              </a:solidFill>
            </a:endParaRPr>
          </a:p>
        </p:txBody>
      </p:sp>
      <p:sp>
        <p:nvSpPr>
          <p:cNvPr id="1029" name="Rectangle 5"/>
          <p:cNvSpPr>
            <a:spLocks noGrp="1" noChangeArrowheads="1"/>
          </p:cNvSpPr>
          <p:nvPr>
            <p:ph type="ftr" sz="quarter" idx="3"/>
          </p:nvPr>
        </p:nvSpPr>
        <p:spPr bwMode="auto">
          <a:xfrm>
            <a:off x="2286000" y="6477000"/>
            <a:ext cx="4572000" cy="2286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pPr fontAlgn="base">
              <a:spcBef>
                <a:spcPct val="0"/>
              </a:spcBef>
              <a:spcAft>
                <a:spcPct val="0"/>
              </a:spcAft>
              <a:defRPr/>
            </a:pPr>
            <a:r>
              <a:rPr lang="de-DE">
                <a:solidFill>
                  <a:srgbClr val="000000"/>
                </a:solidFill>
              </a:rPr>
              <a:t>© Jens Meiler</a:t>
            </a:r>
          </a:p>
        </p:txBody>
      </p:sp>
      <p:sp>
        <p:nvSpPr>
          <p:cNvPr id="1030" name="Rectangle 6"/>
          <p:cNvSpPr>
            <a:spLocks noGrp="1" noChangeArrowheads="1"/>
          </p:cNvSpPr>
          <p:nvPr>
            <p:ph type="sldNum" sz="quarter" idx="4"/>
          </p:nvPr>
        </p:nvSpPr>
        <p:spPr bwMode="auto">
          <a:xfrm>
            <a:off x="7010400" y="6477000"/>
            <a:ext cx="1981200" cy="2286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pPr fontAlgn="base">
              <a:spcBef>
                <a:spcPct val="0"/>
              </a:spcBef>
              <a:spcAft>
                <a:spcPct val="0"/>
              </a:spcAft>
              <a:defRPr/>
            </a:pPr>
            <a:fld id="{76D61328-157E-404F-BB78-C59C751CC2DA}" type="slidenum">
              <a:rPr lang="de-DE">
                <a:solidFill>
                  <a:srgbClr val="000000"/>
                </a:solidFill>
              </a:rPr>
              <a:pPr fontAlgn="base">
                <a:spcBef>
                  <a:spcPct val="0"/>
                </a:spcBef>
                <a:spcAft>
                  <a:spcPct val="0"/>
                </a:spcAft>
                <a:defRPr/>
              </a:pPr>
              <a:t>‹#›</a:t>
            </a:fld>
            <a:endParaRPr lang="de-DE">
              <a:solidFill>
                <a:srgbClr val="000000"/>
              </a:solidFill>
            </a:endParaRPr>
          </a:p>
        </p:txBody>
      </p:sp>
      <p:sp>
        <p:nvSpPr>
          <p:cNvPr id="1032" name="Line 8"/>
          <p:cNvSpPr>
            <a:spLocks noChangeShapeType="1"/>
          </p:cNvSpPr>
          <p:nvPr userDrawn="1"/>
        </p:nvSpPr>
        <p:spPr bwMode="auto">
          <a:xfrm>
            <a:off x="0" y="1447800"/>
            <a:ext cx="9144000" cy="0"/>
          </a:xfrm>
          <a:prstGeom prst="line">
            <a:avLst/>
          </a:prstGeom>
          <a:noFill/>
          <a:ln w="38100">
            <a:solidFill>
              <a:schemeClr val="accent2"/>
            </a:solidFill>
            <a:round/>
            <a:headEnd/>
            <a:tailEnd/>
          </a:ln>
          <a:effectLst/>
        </p:spPr>
        <p:txBody>
          <a:bodyPr/>
          <a:lstStyle/>
          <a:p>
            <a:pPr fontAlgn="base">
              <a:spcBef>
                <a:spcPct val="0"/>
              </a:spcBef>
              <a:spcAft>
                <a:spcPct val="0"/>
              </a:spcAft>
              <a:defRPr/>
            </a:pPr>
            <a:endParaRPr lang="en-US">
              <a:solidFill>
                <a:srgbClr val="000000"/>
              </a:solidFill>
              <a:latin typeface="Times New Roman" pitchFamily="18" charset="0"/>
            </a:endParaRPr>
          </a:p>
        </p:txBody>
      </p:sp>
      <p:sp>
        <p:nvSpPr>
          <p:cNvPr id="1034" name="Line 10"/>
          <p:cNvSpPr>
            <a:spLocks noChangeShapeType="1"/>
          </p:cNvSpPr>
          <p:nvPr userDrawn="1"/>
        </p:nvSpPr>
        <p:spPr bwMode="auto">
          <a:xfrm>
            <a:off x="0" y="6400800"/>
            <a:ext cx="9144000" cy="0"/>
          </a:xfrm>
          <a:prstGeom prst="line">
            <a:avLst/>
          </a:prstGeom>
          <a:noFill/>
          <a:ln w="38100">
            <a:solidFill>
              <a:schemeClr val="accent2"/>
            </a:solidFill>
            <a:round/>
            <a:headEnd/>
            <a:tailEnd/>
          </a:ln>
          <a:effectLst/>
        </p:spPr>
        <p:txBody>
          <a:bodyPr/>
          <a:lstStyle/>
          <a:p>
            <a:pPr fontAlgn="base">
              <a:spcBef>
                <a:spcPct val="0"/>
              </a:spcBef>
              <a:spcAft>
                <a:spcPct val="0"/>
              </a:spcAft>
              <a:defRPr/>
            </a:pPr>
            <a:endParaRPr lang="en-US">
              <a:solidFill>
                <a:srgbClr val="000000"/>
              </a:solidFill>
              <a:latin typeface="Times New Roman" pitchFamily="18" charset="0"/>
            </a:endParaRPr>
          </a:p>
        </p:txBody>
      </p:sp>
      <p:pic>
        <p:nvPicPr>
          <p:cNvPr id="8203" name="Picture 16" descr="logo-white-800"/>
          <p:cNvPicPr>
            <a:picLocks noChangeAspect="1" noChangeArrowheads="1"/>
          </p:cNvPicPr>
          <p:nvPr userDrawn="1"/>
        </p:nvPicPr>
        <p:blipFill>
          <a:blip r:embed="rId13" cstate="print"/>
          <a:srcRect/>
          <a:stretch>
            <a:fillRect/>
          </a:stretch>
        </p:blipFill>
        <p:spPr bwMode="auto">
          <a:xfrm>
            <a:off x="8001000" y="152400"/>
            <a:ext cx="915988" cy="1190625"/>
          </a:xfrm>
          <a:prstGeom prst="rect">
            <a:avLst/>
          </a:prstGeom>
          <a:noFill/>
          <a:ln w="9525">
            <a:noFill/>
            <a:miter lim="800000"/>
            <a:headEnd/>
            <a:tailEnd/>
          </a:ln>
        </p:spPr>
      </p:pic>
    </p:spTree>
    <p:extLst>
      <p:ext uri="{BB962C8B-B14F-4D97-AF65-F5344CB8AC3E}">
        <p14:creationId xmlns:p14="http://schemas.microsoft.com/office/powerpoint/2010/main" val="613245092"/>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hf hdr="0" ftr="0" dt="0"/>
  <p:txStyles>
    <p:titleStyle>
      <a:lvl1pPr algn="l"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verdena"/>
        </a:defRPr>
      </a:lvl2pPr>
      <a:lvl3pPr algn="l" rtl="0" eaLnBrk="0" fontAlgn="base" hangingPunct="0">
        <a:spcBef>
          <a:spcPct val="0"/>
        </a:spcBef>
        <a:spcAft>
          <a:spcPct val="0"/>
        </a:spcAft>
        <a:defRPr sz="3600">
          <a:solidFill>
            <a:schemeClr val="tx2"/>
          </a:solidFill>
          <a:latin typeface="verdena"/>
        </a:defRPr>
      </a:lvl3pPr>
      <a:lvl4pPr algn="l" rtl="0" eaLnBrk="0" fontAlgn="base" hangingPunct="0">
        <a:spcBef>
          <a:spcPct val="0"/>
        </a:spcBef>
        <a:spcAft>
          <a:spcPct val="0"/>
        </a:spcAft>
        <a:defRPr sz="3600">
          <a:solidFill>
            <a:schemeClr val="tx2"/>
          </a:solidFill>
          <a:latin typeface="verdena"/>
        </a:defRPr>
      </a:lvl4pPr>
      <a:lvl5pPr algn="l" rtl="0" eaLnBrk="0" fontAlgn="base" hangingPunct="0">
        <a:spcBef>
          <a:spcPct val="0"/>
        </a:spcBef>
        <a:spcAft>
          <a:spcPct val="0"/>
        </a:spcAft>
        <a:defRPr sz="3600">
          <a:solidFill>
            <a:schemeClr val="tx2"/>
          </a:solidFill>
          <a:latin typeface="verdena"/>
        </a:defRPr>
      </a:lvl5pPr>
      <a:lvl6pPr marL="457200" algn="l" rtl="0" fontAlgn="base">
        <a:spcBef>
          <a:spcPct val="0"/>
        </a:spcBef>
        <a:spcAft>
          <a:spcPct val="0"/>
        </a:spcAft>
        <a:defRPr sz="3600">
          <a:solidFill>
            <a:schemeClr val="tx2"/>
          </a:solidFill>
          <a:latin typeface="verdena"/>
        </a:defRPr>
      </a:lvl6pPr>
      <a:lvl7pPr marL="914400" algn="l" rtl="0" fontAlgn="base">
        <a:spcBef>
          <a:spcPct val="0"/>
        </a:spcBef>
        <a:spcAft>
          <a:spcPct val="0"/>
        </a:spcAft>
        <a:defRPr sz="3600">
          <a:solidFill>
            <a:schemeClr val="tx2"/>
          </a:solidFill>
          <a:latin typeface="verdena"/>
        </a:defRPr>
      </a:lvl7pPr>
      <a:lvl8pPr marL="1371600" algn="l" rtl="0" fontAlgn="base">
        <a:spcBef>
          <a:spcPct val="0"/>
        </a:spcBef>
        <a:spcAft>
          <a:spcPct val="0"/>
        </a:spcAft>
        <a:defRPr sz="3600">
          <a:solidFill>
            <a:schemeClr val="tx2"/>
          </a:solidFill>
          <a:latin typeface="verdena"/>
        </a:defRPr>
      </a:lvl8pPr>
      <a:lvl9pPr marL="1828800" algn="l" rtl="0" fontAlgn="base">
        <a:spcBef>
          <a:spcPct val="0"/>
        </a:spcBef>
        <a:spcAft>
          <a:spcPct val="0"/>
        </a:spcAft>
        <a:defRPr sz="3600">
          <a:solidFill>
            <a:schemeClr val="tx2"/>
          </a:solidFill>
          <a:latin typeface="verdena"/>
        </a:defRPr>
      </a:lvl9pPr>
    </p:titleStyle>
    <p:bodyStyle>
      <a:lvl1pPr marL="342900" indent="-342900" algn="l" rtl="0" eaLnBrk="0" fontAlgn="base" hangingPunct="0">
        <a:spcBef>
          <a:spcPct val="20000"/>
        </a:spcBef>
        <a:spcAft>
          <a:spcPct val="0"/>
        </a:spcAft>
        <a:buFont typeface="Wingdings" pitchFamily="2" charset="2"/>
        <a:buChar char="§"/>
        <a:defRPr sz="2400">
          <a:solidFill>
            <a:srgbClr val="5F5F5F"/>
          </a:solidFill>
          <a:latin typeface="+mn-lt"/>
          <a:ea typeface="+mn-ea"/>
          <a:cs typeface="+mn-cs"/>
        </a:defRPr>
      </a:lvl1pPr>
      <a:lvl2pPr marL="742950" indent="-285750" algn="l" rtl="0" eaLnBrk="0" fontAlgn="base" hangingPunct="0">
        <a:spcBef>
          <a:spcPct val="20000"/>
        </a:spcBef>
        <a:spcAft>
          <a:spcPct val="0"/>
        </a:spcAft>
        <a:buFont typeface="Wingdings" pitchFamily="2" charset="2"/>
        <a:buChar char="§"/>
        <a:defRPr sz="2000">
          <a:solidFill>
            <a:srgbClr val="5F5F5F"/>
          </a:solidFill>
          <a:latin typeface="+mn-lt"/>
        </a:defRPr>
      </a:lvl2pPr>
      <a:lvl3pPr marL="1143000" indent="-228600" algn="l" rtl="0" eaLnBrk="0" fontAlgn="base" hangingPunct="0">
        <a:spcBef>
          <a:spcPct val="20000"/>
        </a:spcBef>
        <a:spcAft>
          <a:spcPct val="0"/>
        </a:spcAft>
        <a:buFont typeface="Wingdings" pitchFamily="2" charset="2"/>
        <a:buChar char="§"/>
        <a:defRPr sz="1600">
          <a:solidFill>
            <a:srgbClr val="5F5F5F"/>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33" name="Rectangle 9"/>
          <p:cNvSpPr>
            <a:spLocks noChangeArrowheads="1"/>
          </p:cNvSpPr>
          <p:nvPr userDrawn="1"/>
        </p:nvSpPr>
        <p:spPr bwMode="auto">
          <a:xfrm>
            <a:off x="0" y="6400800"/>
            <a:ext cx="9144000" cy="457200"/>
          </a:xfrm>
          <a:prstGeom prst="rect">
            <a:avLst/>
          </a:prstGeom>
          <a:solidFill>
            <a:srgbClr val="99CCFF"/>
          </a:solidFill>
          <a:ln w="9525">
            <a:noFill/>
            <a:miter lim="800000"/>
            <a:headEnd/>
            <a:tailEnd/>
          </a:ln>
          <a:effectLst/>
        </p:spPr>
        <p:txBody>
          <a:bodyPr wrap="none" anchor="ctr"/>
          <a:lstStyle/>
          <a:p>
            <a:pPr fontAlgn="base">
              <a:spcBef>
                <a:spcPct val="0"/>
              </a:spcBef>
              <a:spcAft>
                <a:spcPct val="0"/>
              </a:spcAft>
              <a:defRPr/>
            </a:pPr>
            <a:endParaRPr lang="en-US">
              <a:solidFill>
                <a:srgbClr val="000000"/>
              </a:solidFill>
              <a:latin typeface="Times New Roman" pitchFamily="18" charset="0"/>
            </a:endParaRPr>
          </a:p>
        </p:txBody>
      </p:sp>
      <p:sp>
        <p:nvSpPr>
          <p:cNvPr id="1031" name="Rectangle 7"/>
          <p:cNvSpPr>
            <a:spLocks noChangeArrowheads="1"/>
          </p:cNvSpPr>
          <p:nvPr userDrawn="1"/>
        </p:nvSpPr>
        <p:spPr bwMode="auto">
          <a:xfrm>
            <a:off x="0" y="0"/>
            <a:ext cx="9144000" cy="1447800"/>
          </a:xfrm>
          <a:prstGeom prst="rect">
            <a:avLst/>
          </a:prstGeom>
          <a:solidFill>
            <a:srgbClr val="99CCFF"/>
          </a:solidFill>
          <a:ln w="9525">
            <a:noFill/>
            <a:miter lim="800000"/>
            <a:headEnd/>
            <a:tailEnd/>
          </a:ln>
          <a:effectLst/>
        </p:spPr>
        <p:txBody>
          <a:bodyPr wrap="none" anchor="ctr"/>
          <a:lstStyle/>
          <a:p>
            <a:pPr fontAlgn="base">
              <a:spcBef>
                <a:spcPct val="0"/>
              </a:spcBef>
              <a:spcAft>
                <a:spcPct val="0"/>
              </a:spcAft>
              <a:defRPr/>
            </a:pPr>
            <a:endParaRPr lang="en-US">
              <a:solidFill>
                <a:srgbClr val="000000"/>
              </a:solidFill>
              <a:latin typeface="Times New Roman" pitchFamily="18" charset="0"/>
            </a:endParaRPr>
          </a:p>
        </p:txBody>
      </p:sp>
      <p:sp>
        <p:nvSpPr>
          <p:cNvPr id="8196" name="Rectangle 2"/>
          <p:cNvSpPr>
            <a:spLocks noGrp="1" noChangeArrowheads="1"/>
          </p:cNvSpPr>
          <p:nvPr>
            <p:ph type="title"/>
          </p:nvPr>
        </p:nvSpPr>
        <p:spPr bwMode="auto">
          <a:xfrm>
            <a:off x="152400" y="152400"/>
            <a:ext cx="77724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de-DE" smtClean="0"/>
              <a:t>Klicken Sie, um das Titelformat zu bearbeiten</a:t>
            </a:r>
          </a:p>
        </p:txBody>
      </p:sp>
      <p:sp>
        <p:nvSpPr>
          <p:cNvPr id="8197" name="Rectangle 3"/>
          <p:cNvSpPr>
            <a:spLocks noGrp="1" noChangeArrowheads="1"/>
          </p:cNvSpPr>
          <p:nvPr>
            <p:ph type="body" idx="1"/>
          </p:nvPr>
        </p:nvSpPr>
        <p:spPr bwMode="auto">
          <a:xfrm>
            <a:off x="152400" y="1524000"/>
            <a:ext cx="8839200" cy="4800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de-DE" smtClean="0"/>
              <a:t>Klicken Sie, um die Formate des Vorlagentextes zu bearbeiten</a:t>
            </a:r>
          </a:p>
          <a:p>
            <a:pPr lvl="1"/>
            <a:r>
              <a:rPr lang="de-DE" smtClean="0"/>
              <a:t>Zweite Ebene</a:t>
            </a:r>
          </a:p>
          <a:p>
            <a:pPr lvl="2"/>
            <a:r>
              <a:rPr lang="de-DE" smtClean="0"/>
              <a:t>Dritte Ebene</a:t>
            </a:r>
          </a:p>
        </p:txBody>
      </p:sp>
      <p:sp>
        <p:nvSpPr>
          <p:cNvPr id="1028" name="Rectangle 4"/>
          <p:cNvSpPr>
            <a:spLocks noGrp="1" noChangeArrowheads="1"/>
          </p:cNvSpPr>
          <p:nvPr>
            <p:ph type="dt" sz="half" idx="2"/>
          </p:nvPr>
        </p:nvSpPr>
        <p:spPr bwMode="auto">
          <a:xfrm>
            <a:off x="152400" y="6477000"/>
            <a:ext cx="1981200" cy="2286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pPr fontAlgn="base">
              <a:spcBef>
                <a:spcPct val="0"/>
              </a:spcBef>
              <a:spcAft>
                <a:spcPct val="0"/>
              </a:spcAft>
              <a:defRPr/>
            </a:pPr>
            <a:fld id="{ACFAA9DC-0682-4D11-8A71-3B2A059D4E5E}" type="datetime3">
              <a:rPr lang="en-US" smtClean="0">
                <a:solidFill>
                  <a:srgbClr val="000000"/>
                </a:solidFill>
              </a:rPr>
              <a:t>7 December 2017</a:t>
            </a:fld>
            <a:endParaRPr lang="de-DE">
              <a:solidFill>
                <a:srgbClr val="000000"/>
              </a:solidFill>
            </a:endParaRPr>
          </a:p>
        </p:txBody>
      </p:sp>
      <p:sp>
        <p:nvSpPr>
          <p:cNvPr id="1029" name="Rectangle 5"/>
          <p:cNvSpPr>
            <a:spLocks noGrp="1" noChangeArrowheads="1"/>
          </p:cNvSpPr>
          <p:nvPr>
            <p:ph type="ftr" sz="quarter" idx="3"/>
          </p:nvPr>
        </p:nvSpPr>
        <p:spPr bwMode="auto">
          <a:xfrm>
            <a:off x="2286000" y="6477000"/>
            <a:ext cx="4572000" cy="2286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pPr fontAlgn="base">
              <a:spcBef>
                <a:spcPct val="0"/>
              </a:spcBef>
              <a:spcAft>
                <a:spcPct val="0"/>
              </a:spcAft>
              <a:defRPr/>
            </a:pPr>
            <a:r>
              <a:rPr lang="de-DE">
                <a:solidFill>
                  <a:srgbClr val="000000"/>
                </a:solidFill>
              </a:rPr>
              <a:t>© Jens Meiler</a:t>
            </a:r>
          </a:p>
        </p:txBody>
      </p:sp>
      <p:sp>
        <p:nvSpPr>
          <p:cNvPr id="1030" name="Rectangle 6"/>
          <p:cNvSpPr>
            <a:spLocks noGrp="1" noChangeArrowheads="1"/>
          </p:cNvSpPr>
          <p:nvPr>
            <p:ph type="sldNum" sz="quarter" idx="4"/>
          </p:nvPr>
        </p:nvSpPr>
        <p:spPr bwMode="auto">
          <a:xfrm>
            <a:off x="7010400" y="6477000"/>
            <a:ext cx="1981200" cy="2286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pPr fontAlgn="base">
              <a:spcBef>
                <a:spcPct val="0"/>
              </a:spcBef>
              <a:spcAft>
                <a:spcPct val="0"/>
              </a:spcAft>
              <a:defRPr/>
            </a:pPr>
            <a:fld id="{76D61328-157E-404F-BB78-C59C751CC2DA}" type="slidenum">
              <a:rPr lang="de-DE">
                <a:solidFill>
                  <a:srgbClr val="000000"/>
                </a:solidFill>
              </a:rPr>
              <a:pPr fontAlgn="base">
                <a:spcBef>
                  <a:spcPct val="0"/>
                </a:spcBef>
                <a:spcAft>
                  <a:spcPct val="0"/>
                </a:spcAft>
                <a:defRPr/>
              </a:pPr>
              <a:t>‹#›</a:t>
            </a:fld>
            <a:endParaRPr lang="de-DE">
              <a:solidFill>
                <a:srgbClr val="000000"/>
              </a:solidFill>
            </a:endParaRPr>
          </a:p>
        </p:txBody>
      </p:sp>
      <p:sp>
        <p:nvSpPr>
          <p:cNvPr id="1032" name="Line 8"/>
          <p:cNvSpPr>
            <a:spLocks noChangeShapeType="1"/>
          </p:cNvSpPr>
          <p:nvPr userDrawn="1"/>
        </p:nvSpPr>
        <p:spPr bwMode="auto">
          <a:xfrm>
            <a:off x="0" y="1447800"/>
            <a:ext cx="9144000" cy="0"/>
          </a:xfrm>
          <a:prstGeom prst="line">
            <a:avLst/>
          </a:prstGeom>
          <a:noFill/>
          <a:ln w="38100">
            <a:solidFill>
              <a:schemeClr val="accent2"/>
            </a:solidFill>
            <a:round/>
            <a:headEnd/>
            <a:tailEnd/>
          </a:ln>
          <a:effectLst/>
        </p:spPr>
        <p:txBody>
          <a:bodyPr/>
          <a:lstStyle/>
          <a:p>
            <a:pPr fontAlgn="base">
              <a:spcBef>
                <a:spcPct val="0"/>
              </a:spcBef>
              <a:spcAft>
                <a:spcPct val="0"/>
              </a:spcAft>
              <a:defRPr/>
            </a:pPr>
            <a:endParaRPr lang="en-US">
              <a:solidFill>
                <a:srgbClr val="000000"/>
              </a:solidFill>
              <a:latin typeface="Times New Roman" pitchFamily="18" charset="0"/>
            </a:endParaRPr>
          </a:p>
        </p:txBody>
      </p:sp>
      <p:sp>
        <p:nvSpPr>
          <p:cNvPr id="1034" name="Line 10"/>
          <p:cNvSpPr>
            <a:spLocks noChangeShapeType="1"/>
          </p:cNvSpPr>
          <p:nvPr userDrawn="1"/>
        </p:nvSpPr>
        <p:spPr bwMode="auto">
          <a:xfrm>
            <a:off x="0" y="6400800"/>
            <a:ext cx="9144000" cy="0"/>
          </a:xfrm>
          <a:prstGeom prst="line">
            <a:avLst/>
          </a:prstGeom>
          <a:noFill/>
          <a:ln w="38100">
            <a:solidFill>
              <a:schemeClr val="accent2"/>
            </a:solidFill>
            <a:round/>
            <a:headEnd/>
            <a:tailEnd/>
          </a:ln>
          <a:effectLst/>
        </p:spPr>
        <p:txBody>
          <a:bodyPr/>
          <a:lstStyle/>
          <a:p>
            <a:pPr fontAlgn="base">
              <a:spcBef>
                <a:spcPct val="0"/>
              </a:spcBef>
              <a:spcAft>
                <a:spcPct val="0"/>
              </a:spcAft>
              <a:defRPr/>
            </a:pPr>
            <a:endParaRPr lang="en-US">
              <a:solidFill>
                <a:srgbClr val="000000"/>
              </a:solidFill>
              <a:latin typeface="Times New Roman" pitchFamily="18" charset="0"/>
            </a:endParaRPr>
          </a:p>
        </p:txBody>
      </p:sp>
      <p:pic>
        <p:nvPicPr>
          <p:cNvPr id="8203" name="Picture 16" descr="logo-white-800"/>
          <p:cNvPicPr>
            <a:picLocks noChangeAspect="1" noChangeArrowheads="1"/>
          </p:cNvPicPr>
          <p:nvPr userDrawn="1"/>
        </p:nvPicPr>
        <p:blipFill>
          <a:blip r:embed="rId13" cstate="print"/>
          <a:srcRect/>
          <a:stretch>
            <a:fillRect/>
          </a:stretch>
        </p:blipFill>
        <p:spPr bwMode="auto">
          <a:xfrm>
            <a:off x="8001000" y="152400"/>
            <a:ext cx="915988" cy="1190625"/>
          </a:xfrm>
          <a:prstGeom prst="rect">
            <a:avLst/>
          </a:prstGeom>
          <a:noFill/>
          <a:ln w="9525">
            <a:noFill/>
            <a:miter lim="800000"/>
            <a:headEnd/>
            <a:tailEnd/>
          </a:ln>
        </p:spPr>
      </p:pic>
    </p:spTree>
    <p:extLst>
      <p:ext uri="{BB962C8B-B14F-4D97-AF65-F5344CB8AC3E}">
        <p14:creationId xmlns:p14="http://schemas.microsoft.com/office/powerpoint/2010/main" val="2862425196"/>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hf hdr="0" ftr="0" dt="0"/>
  <p:txStyles>
    <p:titleStyle>
      <a:lvl1pPr algn="l"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verdena"/>
        </a:defRPr>
      </a:lvl2pPr>
      <a:lvl3pPr algn="l" rtl="0" eaLnBrk="0" fontAlgn="base" hangingPunct="0">
        <a:spcBef>
          <a:spcPct val="0"/>
        </a:spcBef>
        <a:spcAft>
          <a:spcPct val="0"/>
        </a:spcAft>
        <a:defRPr sz="3600">
          <a:solidFill>
            <a:schemeClr val="tx2"/>
          </a:solidFill>
          <a:latin typeface="verdena"/>
        </a:defRPr>
      </a:lvl3pPr>
      <a:lvl4pPr algn="l" rtl="0" eaLnBrk="0" fontAlgn="base" hangingPunct="0">
        <a:spcBef>
          <a:spcPct val="0"/>
        </a:spcBef>
        <a:spcAft>
          <a:spcPct val="0"/>
        </a:spcAft>
        <a:defRPr sz="3600">
          <a:solidFill>
            <a:schemeClr val="tx2"/>
          </a:solidFill>
          <a:latin typeface="verdena"/>
        </a:defRPr>
      </a:lvl4pPr>
      <a:lvl5pPr algn="l" rtl="0" eaLnBrk="0" fontAlgn="base" hangingPunct="0">
        <a:spcBef>
          <a:spcPct val="0"/>
        </a:spcBef>
        <a:spcAft>
          <a:spcPct val="0"/>
        </a:spcAft>
        <a:defRPr sz="3600">
          <a:solidFill>
            <a:schemeClr val="tx2"/>
          </a:solidFill>
          <a:latin typeface="verdena"/>
        </a:defRPr>
      </a:lvl5pPr>
      <a:lvl6pPr marL="457200" algn="l" rtl="0" fontAlgn="base">
        <a:spcBef>
          <a:spcPct val="0"/>
        </a:spcBef>
        <a:spcAft>
          <a:spcPct val="0"/>
        </a:spcAft>
        <a:defRPr sz="3600">
          <a:solidFill>
            <a:schemeClr val="tx2"/>
          </a:solidFill>
          <a:latin typeface="verdena"/>
        </a:defRPr>
      </a:lvl6pPr>
      <a:lvl7pPr marL="914400" algn="l" rtl="0" fontAlgn="base">
        <a:spcBef>
          <a:spcPct val="0"/>
        </a:spcBef>
        <a:spcAft>
          <a:spcPct val="0"/>
        </a:spcAft>
        <a:defRPr sz="3600">
          <a:solidFill>
            <a:schemeClr val="tx2"/>
          </a:solidFill>
          <a:latin typeface="verdena"/>
        </a:defRPr>
      </a:lvl7pPr>
      <a:lvl8pPr marL="1371600" algn="l" rtl="0" fontAlgn="base">
        <a:spcBef>
          <a:spcPct val="0"/>
        </a:spcBef>
        <a:spcAft>
          <a:spcPct val="0"/>
        </a:spcAft>
        <a:defRPr sz="3600">
          <a:solidFill>
            <a:schemeClr val="tx2"/>
          </a:solidFill>
          <a:latin typeface="verdena"/>
        </a:defRPr>
      </a:lvl8pPr>
      <a:lvl9pPr marL="1828800" algn="l" rtl="0" fontAlgn="base">
        <a:spcBef>
          <a:spcPct val="0"/>
        </a:spcBef>
        <a:spcAft>
          <a:spcPct val="0"/>
        </a:spcAft>
        <a:defRPr sz="3600">
          <a:solidFill>
            <a:schemeClr val="tx2"/>
          </a:solidFill>
          <a:latin typeface="verdena"/>
        </a:defRPr>
      </a:lvl9pPr>
    </p:titleStyle>
    <p:bodyStyle>
      <a:lvl1pPr marL="342900" indent="-342900" algn="l" rtl="0" eaLnBrk="0" fontAlgn="base" hangingPunct="0">
        <a:spcBef>
          <a:spcPct val="20000"/>
        </a:spcBef>
        <a:spcAft>
          <a:spcPct val="0"/>
        </a:spcAft>
        <a:buFont typeface="Wingdings" pitchFamily="2" charset="2"/>
        <a:buChar char="§"/>
        <a:defRPr sz="2400">
          <a:solidFill>
            <a:srgbClr val="5F5F5F"/>
          </a:solidFill>
          <a:latin typeface="+mn-lt"/>
          <a:ea typeface="+mn-ea"/>
          <a:cs typeface="+mn-cs"/>
        </a:defRPr>
      </a:lvl1pPr>
      <a:lvl2pPr marL="742950" indent="-285750" algn="l" rtl="0" eaLnBrk="0" fontAlgn="base" hangingPunct="0">
        <a:spcBef>
          <a:spcPct val="20000"/>
        </a:spcBef>
        <a:spcAft>
          <a:spcPct val="0"/>
        </a:spcAft>
        <a:buFont typeface="Wingdings" pitchFamily="2" charset="2"/>
        <a:buChar char="§"/>
        <a:defRPr sz="2000">
          <a:solidFill>
            <a:srgbClr val="5F5F5F"/>
          </a:solidFill>
          <a:latin typeface="+mn-lt"/>
        </a:defRPr>
      </a:lvl2pPr>
      <a:lvl3pPr marL="1143000" indent="-228600" algn="l" rtl="0" eaLnBrk="0" fontAlgn="base" hangingPunct="0">
        <a:spcBef>
          <a:spcPct val="20000"/>
        </a:spcBef>
        <a:spcAft>
          <a:spcPct val="0"/>
        </a:spcAft>
        <a:buFont typeface="Wingdings" pitchFamily="2" charset="2"/>
        <a:buChar char="§"/>
        <a:defRPr sz="1600">
          <a:solidFill>
            <a:srgbClr val="5F5F5F"/>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33" name="Rectangle 9"/>
          <p:cNvSpPr>
            <a:spLocks noChangeArrowheads="1"/>
          </p:cNvSpPr>
          <p:nvPr userDrawn="1"/>
        </p:nvSpPr>
        <p:spPr bwMode="auto">
          <a:xfrm>
            <a:off x="0" y="6400800"/>
            <a:ext cx="9144000" cy="457200"/>
          </a:xfrm>
          <a:prstGeom prst="rect">
            <a:avLst/>
          </a:prstGeom>
          <a:solidFill>
            <a:srgbClr val="99CCFF"/>
          </a:solidFill>
          <a:ln w="9525">
            <a:noFill/>
            <a:miter lim="800000"/>
            <a:headEnd/>
            <a:tailEnd/>
          </a:ln>
          <a:effectLst/>
        </p:spPr>
        <p:txBody>
          <a:bodyPr wrap="none" anchor="ctr"/>
          <a:lstStyle/>
          <a:p>
            <a:pPr fontAlgn="base">
              <a:spcBef>
                <a:spcPct val="0"/>
              </a:spcBef>
              <a:spcAft>
                <a:spcPct val="0"/>
              </a:spcAft>
              <a:defRPr/>
            </a:pPr>
            <a:endParaRPr lang="en-US">
              <a:solidFill>
                <a:srgbClr val="000000"/>
              </a:solidFill>
              <a:latin typeface="Times New Roman" pitchFamily="18" charset="0"/>
            </a:endParaRPr>
          </a:p>
        </p:txBody>
      </p:sp>
      <p:sp>
        <p:nvSpPr>
          <p:cNvPr id="1031" name="Rectangle 7"/>
          <p:cNvSpPr>
            <a:spLocks noChangeArrowheads="1"/>
          </p:cNvSpPr>
          <p:nvPr userDrawn="1"/>
        </p:nvSpPr>
        <p:spPr bwMode="auto">
          <a:xfrm>
            <a:off x="0" y="0"/>
            <a:ext cx="9144000" cy="1447800"/>
          </a:xfrm>
          <a:prstGeom prst="rect">
            <a:avLst/>
          </a:prstGeom>
          <a:solidFill>
            <a:srgbClr val="99CCFF"/>
          </a:solidFill>
          <a:ln w="9525">
            <a:noFill/>
            <a:miter lim="800000"/>
            <a:headEnd/>
            <a:tailEnd/>
          </a:ln>
          <a:effectLst/>
        </p:spPr>
        <p:txBody>
          <a:bodyPr wrap="none" anchor="ctr"/>
          <a:lstStyle/>
          <a:p>
            <a:pPr fontAlgn="base">
              <a:spcBef>
                <a:spcPct val="0"/>
              </a:spcBef>
              <a:spcAft>
                <a:spcPct val="0"/>
              </a:spcAft>
              <a:defRPr/>
            </a:pPr>
            <a:endParaRPr lang="en-US">
              <a:solidFill>
                <a:srgbClr val="000000"/>
              </a:solidFill>
              <a:latin typeface="Times New Roman" pitchFamily="18" charset="0"/>
            </a:endParaRPr>
          </a:p>
        </p:txBody>
      </p:sp>
      <p:sp>
        <p:nvSpPr>
          <p:cNvPr id="8196" name="Rectangle 2"/>
          <p:cNvSpPr>
            <a:spLocks noGrp="1" noChangeArrowheads="1"/>
          </p:cNvSpPr>
          <p:nvPr>
            <p:ph type="title"/>
          </p:nvPr>
        </p:nvSpPr>
        <p:spPr bwMode="auto">
          <a:xfrm>
            <a:off x="152400" y="152400"/>
            <a:ext cx="77724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de-DE" smtClean="0"/>
              <a:t>Klicken Sie, um das Titelformat zu bearbeiten</a:t>
            </a:r>
          </a:p>
        </p:txBody>
      </p:sp>
      <p:sp>
        <p:nvSpPr>
          <p:cNvPr id="8197" name="Rectangle 3"/>
          <p:cNvSpPr>
            <a:spLocks noGrp="1" noChangeArrowheads="1"/>
          </p:cNvSpPr>
          <p:nvPr>
            <p:ph type="body" idx="1"/>
          </p:nvPr>
        </p:nvSpPr>
        <p:spPr bwMode="auto">
          <a:xfrm>
            <a:off x="152400" y="1524000"/>
            <a:ext cx="8839200" cy="4800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de-DE" smtClean="0"/>
              <a:t>Klicken Sie, um die Formate des Vorlagentextes zu bearbeiten</a:t>
            </a:r>
          </a:p>
          <a:p>
            <a:pPr lvl="1"/>
            <a:r>
              <a:rPr lang="de-DE" smtClean="0"/>
              <a:t>Zweite Ebene</a:t>
            </a:r>
          </a:p>
          <a:p>
            <a:pPr lvl="2"/>
            <a:r>
              <a:rPr lang="de-DE" smtClean="0"/>
              <a:t>Dritte Ebene</a:t>
            </a:r>
          </a:p>
        </p:txBody>
      </p:sp>
      <p:sp>
        <p:nvSpPr>
          <p:cNvPr id="1028" name="Rectangle 4"/>
          <p:cNvSpPr>
            <a:spLocks noGrp="1" noChangeArrowheads="1"/>
          </p:cNvSpPr>
          <p:nvPr>
            <p:ph type="dt" sz="half" idx="2"/>
          </p:nvPr>
        </p:nvSpPr>
        <p:spPr bwMode="auto">
          <a:xfrm>
            <a:off x="152400" y="6477000"/>
            <a:ext cx="1981200" cy="2286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pPr fontAlgn="base">
              <a:spcBef>
                <a:spcPct val="0"/>
              </a:spcBef>
              <a:spcAft>
                <a:spcPct val="0"/>
              </a:spcAft>
              <a:defRPr/>
            </a:pPr>
            <a:fld id="{AEC6A088-2A00-45CA-888C-E2757242BFF2}" type="datetime3">
              <a:rPr lang="en-US" smtClean="0">
                <a:solidFill>
                  <a:srgbClr val="000000"/>
                </a:solidFill>
              </a:rPr>
              <a:t>7 December 2017</a:t>
            </a:fld>
            <a:endParaRPr lang="de-DE">
              <a:solidFill>
                <a:srgbClr val="000000"/>
              </a:solidFill>
            </a:endParaRPr>
          </a:p>
        </p:txBody>
      </p:sp>
      <p:sp>
        <p:nvSpPr>
          <p:cNvPr id="1029" name="Rectangle 5"/>
          <p:cNvSpPr>
            <a:spLocks noGrp="1" noChangeArrowheads="1"/>
          </p:cNvSpPr>
          <p:nvPr>
            <p:ph type="ftr" sz="quarter" idx="3"/>
          </p:nvPr>
        </p:nvSpPr>
        <p:spPr bwMode="auto">
          <a:xfrm>
            <a:off x="2286000" y="6477000"/>
            <a:ext cx="4572000" cy="2286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pPr fontAlgn="base">
              <a:spcBef>
                <a:spcPct val="0"/>
              </a:spcBef>
              <a:spcAft>
                <a:spcPct val="0"/>
              </a:spcAft>
              <a:defRPr/>
            </a:pPr>
            <a:r>
              <a:rPr lang="de-DE">
                <a:solidFill>
                  <a:srgbClr val="000000"/>
                </a:solidFill>
              </a:rPr>
              <a:t>© Jens Meiler</a:t>
            </a:r>
          </a:p>
        </p:txBody>
      </p:sp>
      <p:sp>
        <p:nvSpPr>
          <p:cNvPr id="1030" name="Rectangle 6"/>
          <p:cNvSpPr>
            <a:spLocks noGrp="1" noChangeArrowheads="1"/>
          </p:cNvSpPr>
          <p:nvPr>
            <p:ph type="sldNum" sz="quarter" idx="4"/>
          </p:nvPr>
        </p:nvSpPr>
        <p:spPr bwMode="auto">
          <a:xfrm>
            <a:off x="7010400" y="6477000"/>
            <a:ext cx="1981200" cy="2286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pPr fontAlgn="base">
              <a:spcBef>
                <a:spcPct val="0"/>
              </a:spcBef>
              <a:spcAft>
                <a:spcPct val="0"/>
              </a:spcAft>
              <a:defRPr/>
            </a:pPr>
            <a:fld id="{76D61328-157E-404F-BB78-C59C751CC2DA}" type="slidenum">
              <a:rPr lang="de-DE">
                <a:solidFill>
                  <a:srgbClr val="000000"/>
                </a:solidFill>
              </a:rPr>
              <a:pPr fontAlgn="base">
                <a:spcBef>
                  <a:spcPct val="0"/>
                </a:spcBef>
                <a:spcAft>
                  <a:spcPct val="0"/>
                </a:spcAft>
                <a:defRPr/>
              </a:pPr>
              <a:t>‹#›</a:t>
            </a:fld>
            <a:endParaRPr lang="de-DE">
              <a:solidFill>
                <a:srgbClr val="000000"/>
              </a:solidFill>
            </a:endParaRPr>
          </a:p>
        </p:txBody>
      </p:sp>
      <p:sp>
        <p:nvSpPr>
          <p:cNvPr id="1032" name="Line 8"/>
          <p:cNvSpPr>
            <a:spLocks noChangeShapeType="1"/>
          </p:cNvSpPr>
          <p:nvPr userDrawn="1"/>
        </p:nvSpPr>
        <p:spPr bwMode="auto">
          <a:xfrm>
            <a:off x="0" y="1447800"/>
            <a:ext cx="9144000" cy="0"/>
          </a:xfrm>
          <a:prstGeom prst="line">
            <a:avLst/>
          </a:prstGeom>
          <a:noFill/>
          <a:ln w="38100">
            <a:solidFill>
              <a:schemeClr val="accent2"/>
            </a:solidFill>
            <a:round/>
            <a:headEnd/>
            <a:tailEnd/>
          </a:ln>
          <a:effectLst/>
        </p:spPr>
        <p:txBody>
          <a:bodyPr/>
          <a:lstStyle/>
          <a:p>
            <a:pPr fontAlgn="base">
              <a:spcBef>
                <a:spcPct val="0"/>
              </a:spcBef>
              <a:spcAft>
                <a:spcPct val="0"/>
              </a:spcAft>
              <a:defRPr/>
            </a:pPr>
            <a:endParaRPr lang="en-US">
              <a:solidFill>
                <a:srgbClr val="000000"/>
              </a:solidFill>
              <a:latin typeface="Times New Roman" pitchFamily="18" charset="0"/>
            </a:endParaRPr>
          </a:p>
        </p:txBody>
      </p:sp>
      <p:sp>
        <p:nvSpPr>
          <p:cNvPr id="1034" name="Line 10"/>
          <p:cNvSpPr>
            <a:spLocks noChangeShapeType="1"/>
          </p:cNvSpPr>
          <p:nvPr userDrawn="1"/>
        </p:nvSpPr>
        <p:spPr bwMode="auto">
          <a:xfrm>
            <a:off x="0" y="6400800"/>
            <a:ext cx="9144000" cy="0"/>
          </a:xfrm>
          <a:prstGeom prst="line">
            <a:avLst/>
          </a:prstGeom>
          <a:noFill/>
          <a:ln w="38100">
            <a:solidFill>
              <a:schemeClr val="accent2"/>
            </a:solidFill>
            <a:round/>
            <a:headEnd/>
            <a:tailEnd/>
          </a:ln>
          <a:effectLst/>
        </p:spPr>
        <p:txBody>
          <a:bodyPr/>
          <a:lstStyle/>
          <a:p>
            <a:pPr fontAlgn="base">
              <a:spcBef>
                <a:spcPct val="0"/>
              </a:spcBef>
              <a:spcAft>
                <a:spcPct val="0"/>
              </a:spcAft>
              <a:defRPr/>
            </a:pPr>
            <a:endParaRPr lang="en-US">
              <a:solidFill>
                <a:srgbClr val="000000"/>
              </a:solidFill>
              <a:latin typeface="Times New Roman" pitchFamily="18" charset="0"/>
            </a:endParaRPr>
          </a:p>
        </p:txBody>
      </p:sp>
      <p:pic>
        <p:nvPicPr>
          <p:cNvPr id="8203" name="Picture 16" descr="logo-white-800"/>
          <p:cNvPicPr>
            <a:picLocks noChangeAspect="1" noChangeArrowheads="1"/>
          </p:cNvPicPr>
          <p:nvPr userDrawn="1"/>
        </p:nvPicPr>
        <p:blipFill>
          <a:blip r:embed="rId13" cstate="print"/>
          <a:srcRect/>
          <a:stretch>
            <a:fillRect/>
          </a:stretch>
        </p:blipFill>
        <p:spPr bwMode="auto">
          <a:xfrm>
            <a:off x="8001000" y="152400"/>
            <a:ext cx="915988" cy="1190625"/>
          </a:xfrm>
          <a:prstGeom prst="rect">
            <a:avLst/>
          </a:prstGeom>
          <a:noFill/>
          <a:ln w="9525">
            <a:noFill/>
            <a:miter lim="800000"/>
            <a:headEnd/>
            <a:tailEnd/>
          </a:ln>
        </p:spPr>
      </p:pic>
    </p:spTree>
    <p:extLst>
      <p:ext uri="{BB962C8B-B14F-4D97-AF65-F5344CB8AC3E}">
        <p14:creationId xmlns:p14="http://schemas.microsoft.com/office/powerpoint/2010/main" val="161781696"/>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p:hf hdr="0" ftr="0" dt="0"/>
  <p:txStyles>
    <p:titleStyle>
      <a:lvl1pPr algn="l"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verdena"/>
        </a:defRPr>
      </a:lvl2pPr>
      <a:lvl3pPr algn="l" rtl="0" eaLnBrk="0" fontAlgn="base" hangingPunct="0">
        <a:spcBef>
          <a:spcPct val="0"/>
        </a:spcBef>
        <a:spcAft>
          <a:spcPct val="0"/>
        </a:spcAft>
        <a:defRPr sz="3600">
          <a:solidFill>
            <a:schemeClr val="tx2"/>
          </a:solidFill>
          <a:latin typeface="verdena"/>
        </a:defRPr>
      </a:lvl3pPr>
      <a:lvl4pPr algn="l" rtl="0" eaLnBrk="0" fontAlgn="base" hangingPunct="0">
        <a:spcBef>
          <a:spcPct val="0"/>
        </a:spcBef>
        <a:spcAft>
          <a:spcPct val="0"/>
        </a:spcAft>
        <a:defRPr sz="3600">
          <a:solidFill>
            <a:schemeClr val="tx2"/>
          </a:solidFill>
          <a:latin typeface="verdena"/>
        </a:defRPr>
      </a:lvl4pPr>
      <a:lvl5pPr algn="l" rtl="0" eaLnBrk="0" fontAlgn="base" hangingPunct="0">
        <a:spcBef>
          <a:spcPct val="0"/>
        </a:spcBef>
        <a:spcAft>
          <a:spcPct val="0"/>
        </a:spcAft>
        <a:defRPr sz="3600">
          <a:solidFill>
            <a:schemeClr val="tx2"/>
          </a:solidFill>
          <a:latin typeface="verdena"/>
        </a:defRPr>
      </a:lvl5pPr>
      <a:lvl6pPr marL="457200" algn="l" rtl="0" fontAlgn="base">
        <a:spcBef>
          <a:spcPct val="0"/>
        </a:spcBef>
        <a:spcAft>
          <a:spcPct val="0"/>
        </a:spcAft>
        <a:defRPr sz="3600">
          <a:solidFill>
            <a:schemeClr val="tx2"/>
          </a:solidFill>
          <a:latin typeface="verdena"/>
        </a:defRPr>
      </a:lvl6pPr>
      <a:lvl7pPr marL="914400" algn="l" rtl="0" fontAlgn="base">
        <a:spcBef>
          <a:spcPct val="0"/>
        </a:spcBef>
        <a:spcAft>
          <a:spcPct val="0"/>
        </a:spcAft>
        <a:defRPr sz="3600">
          <a:solidFill>
            <a:schemeClr val="tx2"/>
          </a:solidFill>
          <a:latin typeface="verdena"/>
        </a:defRPr>
      </a:lvl7pPr>
      <a:lvl8pPr marL="1371600" algn="l" rtl="0" fontAlgn="base">
        <a:spcBef>
          <a:spcPct val="0"/>
        </a:spcBef>
        <a:spcAft>
          <a:spcPct val="0"/>
        </a:spcAft>
        <a:defRPr sz="3600">
          <a:solidFill>
            <a:schemeClr val="tx2"/>
          </a:solidFill>
          <a:latin typeface="verdena"/>
        </a:defRPr>
      </a:lvl8pPr>
      <a:lvl9pPr marL="1828800" algn="l" rtl="0" fontAlgn="base">
        <a:spcBef>
          <a:spcPct val="0"/>
        </a:spcBef>
        <a:spcAft>
          <a:spcPct val="0"/>
        </a:spcAft>
        <a:defRPr sz="3600">
          <a:solidFill>
            <a:schemeClr val="tx2"/>
          </a:solidFill>
          <a:latin typeface="verdena"/>
        </a:defRPr>
      </a:lvl9pPr>
    </p:titleStyle>
    <p:bodyStyle>
      <a:lvl1pPr marL="342900" indent="-342900" algn="l" rtl="0" eaLnBrk="0" fontAlgn="base" hangingPunct="0">
        <a:spcBef>
          <a:spcPct val="20000"/>
        </a:spcBef>
        <a:spcAft>
          <a:spcPct val="0"/>
        </a:spcAft>
        <a:buFont typeface="Wingdings" pitchFamily="2" charset="2"/>
        <a:buChar char="§"/>
        <a:defRPr sz="2400">
          <a:solidFill>
            <a:srgbClr val="5F5F5F"/>
          </a:solidFill>
          <a:latin typeface="+mn-lt"/>
          <a:ea typeface="+mn-ea"/>
          <a:cs typeface="+mn-cs"/>
        </a:defRPr>
      </a:lvl1pPr>
      <a:lvl2pPr marL="742950" indent="-285750" algn="l" rtl="0" eaLnBrk="0" fontAlgn="base" hangingPunct="0">
        <a:spcBef>
          <a:spcPct val="20000"/>
        </a:spcBef>
        <a:spcAft>
          <a:spcPct val="0"/>
        </a:spcAft>
        <a:buFont typeface="Wingdings" pitchFamily="2" charset="2"/>
        <a:buChar char="§"/>
        <a:defRPr sz="2000">
          <a:solidFill>
            <a:srgbClr val="5F5F5F"/>
          </a:solidFill>
          <a:latin typeface="+mn-lt"/>
        </a:defRPr>
      </a:lvl2pPr>
      <a:lvl3pPr marL="1143000" indent="-228600" algn="l" rtl="0" eaLnBrk="0" fontAlgn="base" hangingPunct="0">
        <a:spcBef>
          <a:spcPct val="20000"/>
        </a:spcBef>
        <a:spcAft>
          <a:spcPct val="0"/>
        </a:spcAft>
        <a:buFont typeface="Wingdings" pitchFamily="2" charset="2"/>
        <a:buChar char="§"/>
        <a:defRPr sz="1600">
          <a:solidFill>
            <a:srgbClr val="5F5F5F"/>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33" name="Rectangle 9"/>
          <p:cNvSpPr>
            <a:spLocks noChangeArrowheads="1"/>
          </p:cNvSpPr>
          <p:nvPr userDrawn="1"/>
        </p:nvSpPr>
        <p:spPr bwMode="auto">
          <a:xfrm>
            <a:off x="0" y="6400800"/>
            <a:ext cx="9144000" cy="457200"/>
          </a:xfrm>
          <a:prstGeom prst="rect">
            <a:avLst/>
          </a:prstGeom>
          <a:solidFill>
            <a:srgbClr val="99CCFF"/>
          </a:solidFill>
          <a:ln w="9525">
            <a:noFill/>
            <a:miter lim="800000"/>
            <a:headEnd/>
            <a:tailEnd/>
          </a:ln>
          <a:effectLst/>
        </p:spPr>
        <p:txBody>
          <a:bodyPr wrap="none" anchor="ctr"/>
          <a:lstStyle/>
          <a:p>
            <a:pPr fontAlgn="base">
              <a:spcBef>
                <a:spcPct val="0"/>
              </a:spcBef>
              <a:spcAft>
                <a:spcPct val="0"/>
              </a:spcAft>
              <a:defRPr/>
            </a:pPr>
            <a:endParaRPr lang="en-US">
              <a:solidFill>
                <a:srgbClr val="000000"/>
              </a:solidFill>
              <a:latin typeface="Times New Roman" pitchFamily="18" charset="0"/>
            </a:endParaRPr>
          </a:p>
        </p:txBody>
      </p:sp>
      <p:sp>
        <p:nvSpPr>
          <p:cNvPr id="1031" name="Rectangle 7"/>
          <p:cNvSpPr>
            <a:spLocks noChangeArrowheads="1"/>
          </p:cNvSpPr>
          <p:nvPr userDrawn="1"/>
        </p:nvSpPr>
        <p:spPr bwMode="auto">
          <a:xfrm>
            <a:off x="0" y="0"/>
            <a:ext cx="9144000" cy="1447800"/>
          </a:xfrm>
          <a:prstGeom prst="rect">
            <a:avLst/>
          </a:prstGeom>
          <a:solidFill>
            <a:srgbClr val="99CCFF"/>
          </a:solidFill>
          <a:ln w="9525">
            <a:noFill/>
            <a:miter lim="800000"/>
            <a:headEnd/>
            <a:tailEnd/>
          </a:ln>
          <a:effectLst/>
        </p:spPr>
        <p:txBody>
          <a:bodyPr wrap="none" anchor="ctr"/>
          <a:lstStyle/>
          <a:p>
            <a:pPr fontAlgn="base">
              <a:spcBef>
                <a:spcPct val="0"/>
              </a:spcBef>
              <a:spcAft>
                <a:spcPct val="0"/>
              </a:spcAft>
              <a:defRPr/>
            </a:pPr>
            <a:endParaRPr lang="en-US">
              <a:solidFill>
                <a:srgbClr val="000000"/>
              </a:solidFill>
              <a:latin typeface="Times New Roman" pitchFamily="18" charset="0"/>
            </a:endParaRPr>
          </a:p>
        </p:txBody>
      </p:sp>
      <p:sp>
        <p:nvSpPr>
          <p:cNvPr id="8196" name="Rectangle 2"/>
          <p:cNvSpPr>
            <a:spLocks noGrp="1" noChangeArrowheads="1"/>
          </p:cNvSpPr>
          <p:nvPr>
            <p:ph type="title"/>
          </p:nvPr>
        </p:nvSpPr>
        <p:spPr bwMode="auto">
          <a:xfrm>
            <a:off x="152400" y="152400"/>
            <a:ext cx="77724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de-DE" smtClean="0"/>
              <a:t>Klicken Sie, um das Titelformat zu bearbeiten</a:t>
            </a:r>
          </a:p>
        </p:txBody>
      </p:sp>
      <p:sp>
        <p:nvSpPr>
          <p:cNvPr id="8197" name="Rectangle 3"/>
          <p:cNvSpPr>
            <a:spLocks noGrp="1" noChangeArrowheads="1"/>
          </p:cNvSpPr>
          <p:nvPr>
            <p:ph type="body" idx="1"/>
          </p:nvPr>
        </p:nvSpPr>
        <p:spPr bwMode="auto">
          <a:xfrm>
            <a:off x="152400" y="1524000"/>
            <a:ext cx="8839200" cy="4800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de-DE" smtClean="0"/>
              <a:t>Klicken Sie, um die Formate des Vorlagentextes zu bearbeiten</a:t>
            </a:r>
          </a:p>
          <a:p>
            <a:pPr lvl="1"/>
            <a:r>
              <a:rPr lang="de-DE" smtClean="0"/>
              <a:t>Zweite Ebene</a:t>
            </a:r>
          </a:p>
          <a:p>
            <a:pPr lvl="2"/>
            <a:r>
              <a:rPr lang="de-DE" smtClean="0"/>
              <a:t>Dritte Ebene</a:t>
            </a:r>
          </a:p>
        </p:txBody>
      </p:sp>
      <p:sp>
        <p:nvSpPr>
          <p:cNvPr id="1028" name="Rectangle 4"/>
          <p:cNvSpPr>
            <a:spLocks noGrp="1" noChangeArrowheads="1"/>
          </p:cNvSpPr>
          <p:nvPr>
            <p:ph type="dt" sz="half" idx="2"/>
          </p:nvPr>
        </p:nvSpPr>
        <p:spPr bwMode="auto">
          <a:xfrm>
            <a:off x="152400" y="6477000"/>
            <a:ext cx="1981200" cy="2286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pPr fontAlgn="base">
              <a:spcBef>
                <a:spcPct val="0"/>
              </a:spcBef>
              <a:spcAft>
                <a:spcPct val="0"/>
              </a:spcAft>
              <a:defRPr/>
            </a:pPr>
            <a:fld id="{5B00491B-C220-451A-9948-2286FFE7990C}" type="datetime3">
              <a:rPr lang="en-US" smtClean="0">
                <a:solidFill>
                  <a:srgbClr val="000000"/>
                </a:solidFill>
              </a:rPr>
              <a:t>7 December 2017</a:t>
            </a:fld>
            <a:endParaRPr lang="de-DE">
              <a:solidFill>
                <a:srgbClr val="000000"/>
              </a:solidFill>
            </a:endParaRPr>
          </a:p>
        </p:txBody>
      </p:sp>
      <p:sp>
        <p:nvSpPr>
          <p:cNvPr id="1029" name="Rectangle 5"/>
          <p:cNvSpPr>
            <a:spLocks noGrp="1" noChangeArrowheads="1"/>
          </p:cNvSpPr>
          <p:nvPr>
            <p:ph type="ftr" sz="quarter" idx="3"/>
          </p:nvPr>
        </p:nvSpPr>
        <p:spPr bwMode="auto">
          <a:xfrm>
            <a:off x="2286000" y="6477000"/>
            <a:ext cx="4572000" cy="2286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pPr fontAlgn="base">
              <a:spcBef>
                <a:spcPct val="0"/>
              </a:spcBef>
              <a:spcAft>
                <a:spcPct val="0"/>
              </a:spcAft>
              <a:defRPr/>
            </a:pPr>
            <a:r>
              <a:rPr lang="de-DE">
                <a:solidFill>
                  <a:srgbClr val="000000"/>
                </a:solidFill>
              </a:rPr>
              <a:t>© Jens Meiler</a:t>
            </a:r>
          </a:p>
        </p:txBody>
      </p:sp>
      <p:sp>
        <p:nvSpPr>
          <p:cNvPr id="1030" name="Rectangle 6"/>
          <p:cNvSpPr>
            <a:spLocks noGrp="1" noChangeArrowheads="1"/>
          </p:cNvSpPr>
          <p:nvPr>
            <p:ph type="sldNum" sz="quarter" idx="4"/>
          </p:nvPr>
        </p:nvSpPr>
        <p:spPr bwMode="auto">
          <a:xfrm>
            <a:off x="7010400" y="6477000"/>
            <a:ext cx="1981200" cy="2286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pPr fontAlgn="base">
              <a:spcBef>
                <a:spcPct val="0"/>
              </a:spcBef>
              <a:spcAft>
                <a:spcPct val="0"/>
              </a:spcAft>
              <a:defRPr/>
            </a:pPr>
            <a:fld id="{76D61328-157E-404F-BB78-C59C751CC2DA}" type="slidenum">
              <a:rPr lang="de-DE">
                <a:solidFill>
                  <a:srgbClr val="000000"/>
                </a:solidFill>
              </a:rPr>
              <a:pPr fontAlgn="base">
                <a:spcBef>
                  <a:spcPct val="0"/>
                </a:spcBef>
                <a:spcAft>
                  <a:spcPct val="0"/>
                </a:spcAft>
                <a:defRPr/>
              </a:pPr>
              <a:t>‹#›</a:t>
            </a:fld>
            <a:endParaRPr lang="de-DE">
              <a:solidFill>
                <a:srgbClr val="000000"/>
              </a:solidFill>
            </a:endParaRPr>
          </a:p>
        </p:txBody>
      </p:sp>
      <p:sp>
        <p:nvSpPr>
          <p:cNvPr id="1032" name="Line 8"/>
          <p:cNvSpPr>
            <a:spLocks noChangeShapeType="1"/>
          </p:cNvSpPr>
          <p:nvPr userDrawn="1"/>
        </p:nvSpPr>
        <p:spPr bwMode="auto">
          <a:xfrm>
            <a:off x="0" y="1447800"/>
            <a:ext cx="9144000" cy="0"/>
          </a:xfrm>
          <a:prstGeom prst="line">
            <a:avLst/>
          </a:prstGeom>
          <a:noFill/>
          <a:ln w="38100">
            <a:solidFill>
              <a:schemeClr val="accent2"/>
            </a:solidFill>
            <a:round/>
            <a:headEnd/>
            <a:tailEnd/>
          </a:ln>
          <a:effectLst/>
        </p:spPr>
        <p:txBody>
          <a:bodyPr/>
          <a:lstStyle/>
          <a:p>
            <a:pPr fontAlgn="base">
              <a:spcBef>
                <a:spcPct val="0"/>
              </a:spcBef>
              <a:spcAft>
                <a:spcPct val="0"/>
              </a:spcAft>
              <a:defRPr/>
            </a:pPr>
            <a:endParaRPr lang="en-US">
              <a:solidFill>
                <a:srgbClr val="000000"/>
              </a:solidFill>
              <a:latin typeface="Times New Roman" pitchFamily="18" charset="0"/>
            </a:endParaRPr>
          </a:p>
        </p:txBody>
      </p:sp>
      <p:sp>
        <p:nvSpPr>
          <p:cNvPr id="1034" name="Line 10"/>
          <p:cNvSpPr>
            <a:spLocks noChangeShapeType="1"/>
          </p:cNvSpPr>
          <p:nvPr userDrawn="1"/>
        </p:nvSpPr>
        <p:spPr bwMode="auto">
          <a:xfrm>
            <a:off x="0" y="6400800"/>
            <a:ext cx="9144000" cy="0"/>
          </a:xfrm>
          <a:prstGeom prst="line">
            <a:avLst/>
          </a:prstGeom>
          <a:noFill/>
          <a:ln w="38100">
            <a:solidFill>
              <a:schemeClr val="accent2"/>
            </a:solidFill>
            <a:round/>
            <a:headEnd/>
            <a:tailEnd/>
          </a:ln>
          <a:effectLst/>
        </p:spPr>
        <p:txBody>
          <a:bodyPr/>
          <a:lstStyle/>
          <a:p>
            <a:pPr fontAlgn="base">
              <a:spcBef>
                <a:spcPct val="0"/>
              </a:spcBef>
              <a:spcAft>
                <a:spcPct val="0"/>
              </a:spcAft>
              <a:defRPr/>
            </a:pPr>
            <a:endParaRPr lang="en-US">
              <a:solidFill>
                <a:srgbClr val="000000"/>
              </a:solidFill>
              <a:latin typeface="Times New Roman" pitchFamily="18" charset="0"/>
            </a:endParaRPr>
          </a:p>
        </p:txBody>
      </p:sp>
      <p:pic>
        <p:nvPicPr>
          <p:cNvPr id="8203" name="Picture 16" descr="logo-white-800"/>
          <p:cNvPicPr>
            <a:picLocks noChangeAspect="1" noChangeArrowheads="1"/>
          </p:cNvPicPr>
          <p:nvPr userDrawn="1"/>
        </p:nvPicPr>
        <p:blipFill>
          <a:blip r:embed="rId13" cstate="print"/>
          <a:srcRect/>
          <a:stretch>
            <a:fillRect/>
          </a:stretch>
        </p:blipFill>
        <p:spPr bwMode="auto">
          <a:xfrm>
            <a:off x="8001000" y="152400"/>
            <a:ext cx="915988" cy="1190625"/>
          </a:xfrm>
          <a:prstGeom prst="rect">
            <a:avLst/>
          </a:prstGeom>
          <a:noFill/>
          <a:ln w="9525">
            <a:noFill/>
            <a:miter lim="800000"/>
            <a:headEnd/>
            <a:tailEnd/>
          </a:ln>
        </p:spPr>
      </p:pic>
    </p:spTree>
    <p:extLst>
      <p:ext uri="{BB962C8B-B14F-4D97-AF65-F5344CB8AC3E}">
        <p14:creationId xmlns:p14="http://schemas.microsoft.com/office/powerpoint/2010/main" val="2983872579"/>
      </p:ext>
    </p:extLst>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Lst>
  <p:hf hdr="0" ftr="0" dt="0"/>
  <p:txStyles>
    <p:titleStyle>
      <a:lvl1pPr algn="l"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verdena"/>
        </a:defRPr>
      </a:lvl2pPr>
      <a:lvl3pPr algn="l" rtl="0" eaLnBrk="0" fontAlgn="base" hangingPunct="0">
        <a:spcBef>
          <a:spcPct val="0"/>
        </a:spcBef>
        <a:spcAft>
          <a:spcPct val="0"/>
        </a:spcAft>
        <a:defRPr sz="3600">
          <a:solidFill>
            <a:schemeClr val="tx2"/>
          </a:solidFill>
          <a:latin typeface="verdena"/>
        </a:defRPr>
      </a:lvl3pPr>
      <a:lvl4pPr algn="l" rtl="0" eaLnBrk="0" fontAlgn="base" hangingPunct="0">
        <a:spcBef>
          <a:spcPct val="0"/>
        </a:spcBef>
        <a:spcAft>
          <a:spcPct val="0"/>
        </a:spcAft>
        <a:defRPr sz="3600">
          <a:solidFill>
            <a:schemeClr val="tx2"/>
          </a:solidFill>
          <a:latin typeface="verdena"/>
        </a:defRPr>
      </a:lvl4pPr>
      <a:lvl5pPr algn="l" rtl="0" eaLnBrk="0" fontAlgn="base" hangingPunct="0">
        <a:spcBef>
          <a:spcPct val="0"/>
        </a:spcBef>
        <a:spcAft>
          <a:spcPct val="0"/>
        </a:spcAft>
        <a:defRPr sz="3600">
          <a:solidFill>
            <a:schemeClr val="tx2"/>
          </a:solidFill>
          <a:latin typeface="verdena"/>
        </a:defRPr>
      </a:lvl5pPr>
      <a:lvl6pPr marL="457200" algn="l" rtl="0" fontAlgn="base">
        <a:spcBef>
          <a:spcPct val="0"/>
        </a:spcBef>
        <a:spcAft>
          <a:spcPct val="0"/>
        </a:spcAft>
        <a:defRPr sz="3600">
          <a:solidFill>
            <a:schemeClr val="tx2"/>
          </a:solidFill>
          <a:latin typeface="verdena"/>
        </a:defRPr>
      </a:lvl6pPr>
      <a:lvl7pPr marL="914400" algn="l" rtl="0" fontAlgn="base">
        <a:spcBef>
          <a:spcPct val="0"/>
        </a:spcBef>
        <a:spcAft>
          <a:spcPct val="0"/>
        </a:spcAft>
        <a:defRPr sz="3600">
          <a:solidFill>
            <a:schemeClr val="tx2"/>
          </a:solidFill>
          <a:latin typeface="verdena"/>
        </a:defRPr>
      </a:lvl7pPr>
      <a:lvl8pPr marL="1371600" algn="l" rtl="0" fontAlgn="base">
        <a:spcBef>
          <a:spcPct val="0"/>
        </a:spcBef>
        <a:spcAft>
          <a:spcPct val="0"/>
        </a:spcAft>
        <a:defRPr sz="3600">
          <a:solidFill>
            <a:schemeClr val="tx2"/>
          </a:solidFill>
          <a:latin typeface="verdena"/>
        </a:defRPr>
      </a:lvl8pPr>
      <a:lvl9pPr marL="1828800" algn="l" rtl="0" fontAlgn="base">
        <a:spcBef>
          <a:spcPct val="0"/>
        </a:spcBef>
        <a:spcAft>
          <a:spcPct val="0"/>
        </a:spcAft>
        <a:defRPr sz="3600">
          <a:solidFill>
            <a:schemeClr val="tx2"/>
          </a:solidFill>
          <a:latin typeface="verdena"/>
        </a:defRPr>
      </a:lvl9pPr>
    </p:titleStyle>
    <p:bodyStyle>
      <a:lvl1pPr marL="342900" indent="-342900" algn="l" rtl="0" eaLnBrk="0" fontAlgn="base" hangingPunct="0">
        <a:spcBef>
          <a:spcPct val="20000"/>
        </a:spcBef>
        <a:spcAft>
          <a:spcPct val="0"/>
        </a:spcAft>
        <a:buFont typeface="Wingdings" pitchFamily="2" charset="2"/>
        <a:buChar char="§"/>
        <a:defRPr sz="2400">
          <a:solidFill>
            <a:srgbClr val="5F5F5F"/>
          </a:solidFill>
          <a:latin typeface="+mn-lt"/>
          <a:ea typeface="+mn-ea"/>
          <a:cs typeface="+mn-cs"/>
        </a:defRPr>
      </a:lvl1pPr>
      <a:lvl2pPr marL="742950" indent="-285750" algn="l" rtl="0" eaLnBrk="0" fontAlgn="base" hangingPunct="0">
        <a:spcBef>
          <a:spcPct val="20000"/>
        </a:spcBef>
        <a:spcAft>
          <a:spcPct val="0"/>
        </a:spcAft>
        <a:buFont typeface="Wingdings" pitchFamily="2" charset="2"/>
        <a:buChar char="§"/>
        <a:defRPr sz="2000">
          <a:solidFill>
            <a:srgbClr val="5F5F5F"/>
          </a:solidFill>
          <a:latin typeface="+mn-lt"/>
        </a:defRPr>
      </a:lvl2pPr>
      <a:lvl3pPr marL="1143000" indent="-228600" algn="l" rtl="0" eaLnBrk="0" fontAlgn="base" hangingPunct="0">
        <a:spcBef>
          <a:spcPct val="20000"/>
        </a:spcBef>
        <a:spcAft>
          <a:spcPct val="0"/>
        </a:spcAft>
        <a:buFont typeface="Wingdings" pitchFamily="2" charset="2"/>
        <a:buChar char="§"/>
        <a:defRPr sz="1600">
          <a:solidFill>
            <a:srgbClr val="5F5F5F"/>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69.xml"/><Relationship Id="rId2"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5.png"/><Relationship Id="rId5" Type="http://schemas.openxmlformats.org/officeDocument/2006/relationships/image" Target="../media/image4.png"/><Relationship Id="rId1" Type="http://schemas.openxmlformats.org/officeDocument/2006/relationships/slideLayout" Target="../slideLayouts/slideLayout169.xml"/><Relationship Id="rId2"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69.xml"/><Relationship Id="rId2"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69.xml"/><Relationship Id="rId2"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9.xml"/><Relationship Id="rId2"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9.xml"/><Relationship Id="rId2"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9.xml"/><Relationship Id="rId2" Type="http://schemas.openxmlformats.org/officeDocument/2006/relationships/image" Target="../media/image1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69.xml"/><Relationship Id="rId2" Type="http://schemas.openxmlformats.org/officeDocument/2006/relationships/image" Target="../media/image1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6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67.xml"/><Relationship Id="rId2" Type="http://schemas.openxmlformats.org/officeDocument/2006/relationships/image" Target="../media/image14.png"/><Relationship Id="rId3"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60.xml"/><Relationship Id="rId2"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6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69.xml"/><Relationship Id="rId2" Type="http://schemas.openxmlformats.org/officeDocument/2006/relationships/image" Target="../media/image16.png"/><Relationship Id="rId3" Type="http://schemas.openxmlformats.org/officeDocument/2006/relationships/image" Target="../media/image1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69.xml"/><Relationship Id="rId2" Type="http://schemas.openxmlformats.org/officeDocument/2006/relationships/notesSlide" Target="../notesSlides/notesSlide2.xml"/><Relationship Id="rId3" Type="http://schemas.openxmlformats.org/officeDocument/2006/relationships/chart" Target="../charts/chart1.xml"/></Relationships>
</file>

<file path=ppt/slides/_rels/slide23.xml.rels><?xml version="1.0" encoding="UTF-8" standalone="yes"?>
<Relationships xmlns="http://schemas.openxmlformats.org/package/2006/relationships"><Relationship Id="rId3" Type="http://schemas.openxmlformats.org/officeDocument/2006/relationships/image" Target="../media/image19.jpeg"/><Relationship Id="rId4" Type="http://schemas.openxmlformats.org/officeDocument/2006/relationships/image" Target="../media/image20.jpeg"/><Relationship Id="rId1" Type="http://schemas.openxmlformats.org/officeDocument/2006/relationships/slideLayout" Target="../slideLayouts/slideLayout169.xml"/><Relationship Id="rId2" Type="http://schemas.openxmlformats.org/officeDocument/2006/relationships/image" Target="../media/image1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69.xml"/><Relationship Id="rId2" Type="http://schemas.openxmlformats.org/officeDocument/2006/relationships/image" Target="../media/image21.wmf"/><Relationship Id="rId3" Type="http://schemas.openxmlformats.org/officeDocument/2006/relationships/image" Target="../media/image22.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3.xml"/><Relationship Id="rId4" Type="http://schemas.openxmlformats.org/officeDocument/2006/relationships/package" Target="../embeddings/Microsoft_Word_Document1.docx"/><Relationship Id="rId5" Type="http://schemas.openxmlformats.org/officeDocument/2006/relationships/image" Target="../media/image23.png"/><Relationship Id="rId1" Type="http://schemas.openxmlformats.org/officeDocument/2006/relationships/vmlDrawing" Target="../drawings/vmlDrawing1.vml"/><Relationship Id="rId2" Type="http://schemas.openxmlformats.org/officeDocument/2006/relationships/slideLayout" Target="../slideLayouts/slideLayout14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67.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png"/><Relationship Id="rId1" Type="http://schemas.openxmlformats.org/officeDocument/2006/relationships/slideLayout" Target="../slideLayouts/slideLayout149.xml"/><Relationship Id="rId2" Type="http://schemas.openxmlformats.org/officeDocument/2006/relationships/notesSlide" Target="../notesSlides/notesSlide4.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8.png"/><Relationship Id="rId5" Type="http://schemas.openxmlformats.org/officeDocument/2006/relationships/image" Target="../media/image29.png"/><Relationship Id="rId1" Type="http://schemas.openxmlformats.org/officeDocument/2006/relationships/slideLayout" Target="../slideLayouts/slideLayout169.xml"/><Relationship Id="rId2" Type="http://schemas.openxmlformats.org/officeDocument/2006/relationships/image" Target="../media/image26.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5.xml"/><Relationship Id="rId4" Type="http://schemas.openxmlformats.org/officeDocument/2006/relationships/oleObject" Target="../embeddings/oleObject1.bin"/><Relationship Id="rId5" Type="http://schemas.openxmlformats.org/officeDocument/2006/relationships/image" Target="../media/image30.emf"/><Relationship Id="rId6" Type="http://schemas.openxmlformats.org/officeDocument/2006/relationships/image" Target="../media/image31.png"/><Relationship Id="rId1" Type="http://schemas.openxmlformats.org/officeDocument/2006/relationships/vmlDrawing" Target="../drawings/vmlDrawing2.vml"/><Relationship Id="rId2" Type="http://schemas.openxmlformats.org/officeDocument/2006/relationships/slideLayout" Target="../slideLayouts/slideLayout14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5.xml"/><Relationship Id="rId2" Type="http://schemas.openxmlformats.org/officeDocument/2006/relationships/image" Target="../media/image3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6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9.xml"/><Relationship Id="rId2"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69.xml"/><Relationship Id="rId2"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69.xml"/><Relationship Id="rId2"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bwMode="auto">
          <a:xfrm>
            <a:off x="685800" y="1213645"/>
            <a:ext cx="7772400" cy="2838450"/>
          </a:xfrm>
          <a:prstGeom prst="rect">
            <a:avLst/>
          </a:prstGeom>
          <a:solidFill>
            <a:srgbClr val="99CCFF"/>
          </a:solidFill>
          <a:ln w="38100">
            <a:solidFill>
              <a:srgbClr val="3333CC"/>
            </a:solid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verdena"/>
              </a:defRPr>
            </a:lvl2pPr>
            <a:lvl3pPr algn="l" rtl="0" eaLnBrk="0" fontAlgn="base" hangingPunct="0">
              <a:spcBef>
                <a:spcPct val="0"/>
              </a:spcBef>
              <a:spcAft>
                <a:spcPct val="0"/>
              </a:spcAft>
              <a:defRPr sz="3600">
                <a:solidFill>
                  <a:schemeClr val="tx2"/>
                </a:solidFill>
                <a:latin typeface="verdena"/>
              </a:defRPr>
            </a:lvl3pPr>
            <a:lvl4pPr algn="l" rtl="0" eaLnBrk="0" fontAlgn="base" hangingPunct="0">
              <a:spcBef>
                <a:spcPct val="0"/>
              </a:spcBef>
              <a:spcAft>
                <a:spcPct val="0"/>
              </a:spcAft>
              <a:defRPr sz="3600">
                <a:solidFill>
                  <a:schemeClr val="tx2"/>
                </a:solidFill>
                <a:latin typeface="verdena"/>
              </a:defRPr>
            </a:lvl4pPr>
            <a:lvl5pPr algn="l" rtl="0" eaLnBrk="0" fontAlgn="base" hangingPunct="0">
              <a:spcBef>
                <a:spcPct val="0"/>
              </a:spcBef>
              <a:spcAft>
                <a:spcPct val="0"/>
              </a:spcAft>
              <a:defRPr sz="3600">
                <a:solidFill>
                  <a:schemeClr val="tx2"/>
                </a:solidFill>
                <a:latin typeface="verdena"/>
              </a:defRPr>
            </a:lvl5pPr>
            <a:lvl6pPr marL="457200" algn="l" rtl="0" fontAlgn="base">
              <a:spcBef>
                <a:spcPct val="0"/>
              </a:spcBef>
              <a:spcAft>
                <a:spcPct val="0"/>
              </a:spcAft>
              <a:defRPr sz="3600">
                <a:solidFill>
                  <a:schemeClr val="tx2"/>
                </a:solidFill>
                <a:latin typeface="verdena"/>
              </a:defRPr>
            </a:lvl6pPr>
            <a:lvl7pPr marL="914400" algn="l" rtl="0" fontAlgn="base">
              <a:spcBef>
                <a:spcPct val="0"/>
              </a:spcBef>
              <a:spcAft>
                <a:spcPct val="0"/>
              </a:spcAft>
              <a:defRPr sz="3600">
                <a:solidFill>
                  <a:schemeClr val="tx2"/>
                </a:solidFill>
                <a:latin typeface="verdena"/>
              </a:defRPr>
            </a:lvl7pPr>
            <a:lvl8pPr marL="1371600" algn="l" rtl="0" fontAlgn="base">
              <a:spcBef>
                <a:spcPct val="0"/>
              </a:spcBef>
              <a:spcAft>
                <a:spcPct val="0"/>
              </a:spcAft>
              <a:defRPr sz="3600">
                <a:solidFill>
                  <a:schemeClr val="tx2"/>
                </a:solidFill>
                <a:latin typeface="verdena"/>
              </a:defRPr>
            </a:lvl8pPr>
            <a:lvl9pPr marL="1828800" algn="l" rtl="0" fontAlgn="base">
              <a:spcBef>
                <a:spcPct val="0"/>
              </a:spcBef>
              <a:spcAft>
                <a:spcPct val="0"/>
              </a:spcAft>
              <a:defRPr sz="3600">
                <a:solidFill>
                  <a:schemeClr val="tx2"/>
                </a:solidFill>
                <a:latin typeface="verdena"/>
              </a:defRPr>
            </a:lvl9pPr>
          </a:lstStyle>
          <a:p>
            <a:r>
              <a:rPr lang="en-US" dirty="0">
                <a:solidFill>
                  <a:srgbClr val="000000"/>
                </a:solidFill>
                <a:latin typeface="Arial"/>
                <a:cs typeface="Arial"/>
              </a:rPr>
              <a:t>Combining Experimental Data with Rosetta Computational Models</a:t>
            </a:r>
            <a:endParaRPr lang="en-US" kern="0" dirty="0">
              <a:solidFill>
                <a:srgbClr val="000000"/>
              </a:solidFill>
              <a:latin typeface="Arial"/>
              <a:cs typeface="Arial"/>
            </a:endParaRPr>
          </a:p>
        </p:txBody>
      </p:sp>
      <p:sp>
        <p:nvSpPr>
          <p:cNvPr id="2" name="Rectangle 1"/>
          <p:cNvSpPr/>
          <p:nvPr/>
        </p:nvSpPr>
        <p:spPr>
          <a:xfrm>
            <a:off x="2286000" y="4337845"/>
            <a:ext cx="4572000" cy="764312"/>
          </a:xfrm>
          <a:prstGeom prst="rect">
            <a:avLst/>
          </a:prstGeom>
        </p:spPr>
        <p:txBody>
          <a:bodyPr>
            <a:spAutoFit/>
          </a:bodyPr>
          <a:lstStyle/>
          <a:p>
            <a:pPr algn="ctr">
              <a:lnSpc>
                <a:spcPct val="110000"/>
              </a:lnSpc>
            </a:pPr>
            <a:r>
              <a:rPr lang="de-DE" sz="2000" dirty="0">
                <a:latin typeface="Arial"/>
                <a:cs typeface="Arial"/>
              </a:rPr>
              <a:t>Jessica A. Finn </a:t>
            </a:r>
          </a:p>
          <a:p>
            <a:pPr algn="ctr">
              <a:lnSpc>
                <a:spcPct val="110000"/>
              </a:lnSpc>
            </a:pPr>
            <a:r>
              <a:rPr lang="de-DE" sz="2000" dirty="0" err="1">
                <a:latin typeface="Arial"/>
                <a:cs typeface="Arial"/>
              </a:rPr>
              <a:t>jessica.a.finn@</a:t>
            </a:r>
            <a:r>
              <a:rPr lang="de-DE" sz="2000" dirty="0" err="1" smtClean="0">
                <a:latin typeface="Arial"/>
                <a:cs typeface="Arial"/>
              </a:rPr>
              <a:t>vanderbilt.edu</a:t>
            </a:r>
            <a:endParaRPr lang="de-DE" sz="2000" dirty="0">
              <a:latin typeface="Arial"/>
              <a:cs typeface="Arial"/>
            </a:endParaRPr>
          </a:p>
        </p:txBody>
      </p:sp>
    </p:spTree>
    <p:extLst>
      <p:ext uri="{BB962C8B-B14F-4D97-AF65-F5344CB8AC3E}">
        <p14:creationId xmlns:p14="http://schemas.microsoft.com/office/powerpoint/2010/main" val="4183335622"/>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Measurement types</a:t>
            </a:r>
            <a:endParaRPr lang="en-US" sz="3200" dirty="0"/>
          </a:p>
        </p:txBody>
      </p:sp>
      <p:sp>
        <p:nvSpPr>
          <p:cNvPr id="7" name="Slide Number Placeholder 6"/>
          <p:cNvSpPr>
            <a:spLocks noGrp="1"/>
          </p:cNvSpPr>
          <p:nvPr>
            <p:ph type="sldNum" sz="quarter" idx="12"/>
          </p:nvPr>
        </p:nvSpPr>
        <p:spPr/>
        <p:txBody>
          <a:bodyPr/>
          <a:lstStyle/>
          <a:p>
            <a:pPr>
              <a:defRPr/>
            </a:pPr>
            <a:fld id="{884FCA5F-5763-4D8A-9FFE-61B26EB1A61C}" type="slidenum">
              <a:rPr lang="de-DE" smtClean="0">
                <a:solidFill>
                  <a:srgbClr val="000000"/>
                </a:solidFill>
              </a:rPr>
              <a:pPr>
                <a:defRPr/>
              </a:pPr>
              <a:t>10</a:t>
            </a:fld>
            <a:endParaRPr lang="de-DE">
              <a:solidFill>
                <a:srgbClr val="000000"/>
              </a:solidFill>
            </a:endParaRPr>
          </a:p>
        </p:txBody>
      </p:sp>
      <p:sp>
        <p:nvSpPr>
          <p:cNvPr id="8" name="TextBox 7"/>
          <p:cNvSpPr txBox="1"/>
          <p:nvPr/>
        </p:nvSpPr>
        <p:spPr>
          <a:xfrm>
            <a:off x="152400" y="6505449"/>
            <a:ext cx="6851299" cy="307777"/>
          </a:xfrm>
          <a:prstGeom prst="rect">
            <a:avLst/>
          </a:prstGeom>
          <a:noFill/>
        </p:spPr>
        <p:txBody>
          <a:bodyPr wrap="none" rtlCol="0">
            <a:spAutoFit/>
          </a:bodyPr>
          <a:lstStyle/>
          <a:p>
            <a:r>
              <a:rPr lang="en-US" sz="1400" dirty="0" smtClean="0"/>
              <a:t>https://www.rosettacommons.org/docs/latest/rosetta_basics/file_types/constraint-file</a:t>
            </a:r>
            <a:endParaRPr lang="en-US" sz="1400" dirty="0"/>
          </a:p>
        </p:txBody>
      </p:sp>
      <p:sp>
        <p:nvSpPr>
          <p:cNvPr id="15" name="Content Placeholder 2"/>
          <p:cNvSpPr>
            <a:spLocks noGrp="1"/>
          </p:cNvSpPr>
          <p:nvPr>
            <p:ph sz="half" idx="1"/>
          </p:nvPr>
        </p:nvSpPr>
        <p:spPr>
          <a:xfrm>
            <a:off x="152400" y="2917322"/>
            <a:ext cx="4343400" cy="3337222"/>
          </a:xfrm>
        </p:spPr>
        <p:txBody>
          <a:bodyPr/>
          <a:lstStyle/>
          <a:p>
            <a:r>
              <a:rPr lang="en-US" sz="2400" dirty="0" smtClean="0">
                <a:solidFill>
                  <a:schemeClr val="bg2"/>
                </a:solidFill>
              </a:rPr>
              <a:t>Distance (</a:t>
            </a:r>
            <a:r>
              <a:rPr lang="en-US" sz="2400" dirty="0" err="1" smtClean="0">
                <a:solidFill>
                  <a:schemeClr val="bg2"/>
                </a:solidFill>
              </a:rPr>
              <a:t>AtomPair</a:t>
            </a:r>
            <a:r>
              <a:rPr lang="en-US" sz="2400" dirty="0" smtClean="0">
                <a:solidFill>
                  <a:schemeClr val="bg2"/>
                </a:solidFill>
              </a:rPr>
              <a:t>)</a:t>
            </a:r>
          </a:p>
          <a:p>
            <a:r>
              <a:rPr lang="en-US" sz="2400" dirty="0" smtClean="0">
                <a:solidFill>
                  <a:schemeClr val="bg2"/>
                </a:solidFill>
              </a:rPr>
              <a:t>Angle</a:t>
            </a:r>
          </a:p>
          <a:p>
            <a:r>
              <a:rPr lang="en-US" sz="2400" dirty="0" smtClean="0">
                <a:solidFill>
                  <a:schemeClr val="bg2"/>
                </a:solidFill>
              </a:rPr>
              <a:t>Dihedral</a:t>
            </a:r>
          </a:p>
          <a:p>
            <a:r>
              <a:rPr lang="en-US" sz="2400" dirty="0" smtClean="0">
                <a:solidFill>
                  <a:schemeClr val="tx1"/>
                </a:solidFill>
              </a:rPr>
              <a:t>Coordinate</a:t>
            </a:r>
          </a:p>
          <a:p>
            <a:pPr marL="0" indent="0">
              <a:buNone/>
            </a:pPr>
            <a:r>
              <a:rPr lang="en-US" sz="900" dirty="0" smtClean="0">
                <a:solidFill>
                  <a:schemeClr val="bg2"/>
                </a:solidFill>
              </a:rPr>
              <a:t> </a:t>
            </a:r>
          </a:p>
          <a:p>
            <a:r>
              <a:rPr lang="en-US" sz="2400" dirty="0">
                <a:solidFill>
                  <a:srgbClr val="808080"/>
                </a:solidFill>
              </a:rPr>
              <a:t>MultiConstraint</a:t>
            </a:r>
            <a:endParaRPr lang="en-US" sz="2400" dirty="0" smtClean="0">
              <a:solidFill>
                <a:schemeClr val="bg2"/>
              </a:solidFill>
            </a:endParaRPr>
          </a:p>
          <a:p>
            <a:r>
              <a:rPr lang="en-US" sz="2400" dirty="0" err="1" smtClean="0">
                <a:solidFill>
                  <a:schemeClr val="bg2"/>
                </a:solidFill>
              </a:rPr>
              <a:t>AmbiguousConstraint</a:t>
            </a:r>
            <a:endParaRPr lang="en-US" sz="2400" dirty="0" smtClean="0">
              <a:solidFill>
                <a:schemeClr val="bg2"/>
              </a:solidFill>
            </a:endParaRPr>
          </a:p>
          <a:p>
            <a:r>
              <a:rPr lang="en-US" sz="2400" dirty="0" err="1">
                <a:solidFill>
                  <a:schemeClr val="bg2"/>
                </a:solidFill>
              </a:rPr>
              <a:t>KofNConstraint</a:t>
            </a:r>
            <a:endParaRPr lang="en-US" sz="2400" dirty="0">
              <a:solidFill>
                <a:schemeClr val="bg2"/>
              </a:solidFill>
            </a:endParaRPr>
          </a:p>
        </p:txBody>
      </p:sp>
      <p:sp>
        <p:nvSpPr>
          <p:cNvPr id="16" name="Rectangle 1"/>
          <p:cNvSpPr>
            <a:spLocks noGrp="1" noChangeArrowheads="1"/>
          </p:cNvSpPr>
          <p:nvPr>
            <p:ph sz="half" idx="1"/>
          </p:nvPr>
        </p:nvSpPr>
        <p:spPr bwMode="auto">
          <a:xfrm>
            <a:off x="152400" y="1736045"/>
            <a:ext cx="8839200" cy="400110"/>
          </a:xfrm>
          <a:prstGeom prst="rect">
            <a:avLst/>
          </a:prstGeom>
          <a:noFill/>
          <a:ln w="12700" cap="sq" cmpd="sng">
            <a:solidFill>
              <a:schemeClr val="tx1">
                <a:lumMod val="75000"/>
                <a:lumOff val="25000"/>
              </a:schemeClr>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30000"/>
              </a:spcBef>
              <a:spcAft>
                <a:spcPct val="0"/>
              </a:spcAft>
              <a:defRPr sz="1200">
                <a:solidFill>
                  <a:schemeClr val="tx1"/>
                </a:solidFill>
                <a:latin typeface="Arial" panose="020B0604020202020204" pitchFamily="34" charset="0"/>
              </a:defRPr>
            </a:lvl1pPr>
            <a:lvl2pPr eaLnBrk="0" fontAlgn="base" hangingPunct="0">
              <a:spcBef>
                <a:spcPct val="30000"/>
              </a:spcBef>
              <a:spcAft>
                <a:spcPct val="0"/>
              </a:spcAft>
              <a:defRPr sz="1200">
                <a:solidFill>
                  <a:schemeClr val="tx1"/>
                </a:solidFill>
                <a:latin typeface="Arial" panose="020B0604020202020204" pitchFamily="34" charset="0"/>
              </a:defRPr>
            </a:lvl2pPr>
            <a:lvl3pPr eaLnBrk="0" fontAlgn="base" hangingPunct="0">
              <a:spcBef>
                <a:spcPct val="30000"/>
              </a:spcBef>
              <a:spcAft>
                <a:spcPct val="0"/>
              </a:spcAft>
              <a:defRPr sz="1200">
                <a:solidFill>
                  <a:schemeClr val="tx1"/>
                </a:solidFill>
                <a:latin typeface="Arial" panose="020B0604020202020204" pitchFamily="34" charset="0"/>
              </a:defRPr>
            </a:lvl3pPr>
            <a:lvl4pPr eaLnBrk="0" fontAlgn="base" hangingPunct="0">
              <a:spcBef>
                <a:spcPct val="30000"/>
              </a:spcBef>
              <a:spcAft>
                <a:spcPct val="0"/>
              </a:spcAft>
              <a:defRPr sz="1200">
                <a:solidFill>
                  <a:schemeClr val="tx1"/>
                </a:solidFill>
                <a:latin typeface="Arial" panose="020B0604020202020204" pitchFamily="34" charset="0"/>
              </a:defRPr>
            </a:lvl4pPr>
            <a:lvl5pPr eaLnBrk="0" fontAlgn="base" hangingPunct="0">
              <a:spcBef>
                <a:spcPct val="30000"/>
              </a:spcBef>
              <a:spcAft>
                <a:spcPct val="0"/>
              </a:spcAft>
              <a:defRPr sz="1200">
                <a:solidFill>
                  <a:schemeClr val="tx1"/>
                </a:solidFill>
                <a:latin typeface="Arial" panose="020B0604020202020204" pitchFamily="34" charset="0"/>
              </a:defRPr>
            </a:lvl5pPr>
            <a:lvl6pPr eaLnBrk="0" fontAlgn="base" hangingPunct="0">
              <a:spcBef>
                <a:spcPct val="30000"/>
              </a:spcBef>
              <a:spcAft>
                <a:spcPct val="0"/>
              </a:spcAft>
              <a:defRPr sz="1200">
                <a:solidFill>
                  <a:schemeClr val="tx1"/>
                </a:solidFill>
                <a:latin typeface="Arial" panose="020B0604020202020204" pitchFamily="34" charset="0"/>
              </a:defRPr>
            </a:lvl6pPr>
            <a:lvl7pPr eaLnBrk="0" fontAlgn="base" hangingPunct="0">
              <a:spcBef>
                <a:spcPct val="30000"/>
              </a:spcBef>
              <a:spcAft>
                <a:spcPct val="0"/>
              </a:spcAft>
              <a:defRPr sz="1200">
                <a:solidFill>
                  <a:schemeClr val="tx1"/>
                </a:solidFill>
                <a:latin typeface="Arial" panose="020B0604020202020204" pitchFamily="34" charset="0"/>
              </a:defRPr>
            </a:lvl7pPr>
            <a:lvl8pPr eaLnBrk="0" fontAlgn="base" hangingPunct="0">
              <a:spcBef>
                <a:spcPct val="30000"/>
              </a:spcBef>
              <a:spcAft>
                <a:spcPct val="0"/>
              </a:spcAft>
              <a:defRPr sz="1200">
                <a:solidFill>
                  <a:schemeClr val="tx1"/>
                </a:solidFill>
                <a:latin typeface="Arial" panose="020B0604020202020204" pitchFamily="34" charset="0"/>
              </a:defRPr>
            </a:lvl8pPr>
            <a:lvl9pPr eaLnBrk="0" fontAlgn="base" hangingPunct="0">
              <a:spcBef>
                <a:spcPct val="30000"/>
              </a:spcBef>
              <a:spcAft>
                <a:spcPct val="0"/>
              </a:spcAft>
              <a:defRPr sz="1200">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30000"/>
              </a:spcBef>
              <a:spcAft>
                <a:spcPct val="0"/>
              </a:spcAft>
              <a:buClrTx/>
              <a:buSzTx/>
              <a:buFontTx/>
              <a:buNone/>
              <a:tabLst/>
            </a:pPr>
            <a:r>
              <a:rPr kumimoji="0" lang="en-US" altLang="en-US" sz="2000" b="0" i="0" u="none" strike="noStrike" cap="none" normalizeH="0" baseline="0" dirty="0" err="1" smtClean="0">
                <a:ln>
                  <a:noFill/>
                </a:ln>
                <a:solidFill>
                  <a:schemeClr val="tx1"/>
                </a:solidFill>
                <a:effectLst/>
                <a:latin typeface="Consolas" panose="020B0609020204030204" pitchFamily="49" charset="0"/>
                <a:cs typeface="Consolas" panose="020B0609020204030204" pitchFamily="49" charset="0"/>
              </a:rPr>
              <a:t>CoordinateConstraint</a:t>
            </a:r>
            <a:r>
              <a:rPr kumimoji="0" lang="en-US" altLang="en-US" sz="2000" b="0" i="0" u="none" strike="noStrike" cap="none" normalizeH="0" baseline="0" dirty="0" smtClean="0">
                <a:ln>
                  <a:noFill/>
                </a:ln>
                <a:solidFill>
                  <a:schemeClr val="tx1"/>
                </a:solidFill>
                <a:effectLst/>
                <a:latin typeface="Consolas" panose="020B0609020204030204" pitchFamily="49" charset="0"/>
                <a:cs typeface="Consolas" panose="020B0609020204030204" pitchFamily="49" charset="0"/>
              </a:rPr>
              <a:t> CA 1 CD1 54 X Y Z </a:t>
            </a:r>
            <a:r>
              <a:rPr kumimoji="0" lang="en-US" altLang="en-US" sz="2000" b="0" i="0" u="none" strike="noStrike" cap="none" normalizeH="0" baseline="0" dirty="0" smtClean="0">
                <a:ln>
                  <a:noFill/>
                </a:ln>
                <a:solidFill>
                  <a:schemeClr val="bg2"/>
                </a:solidFill>
                <a:effectLst/>
                <a:latin typeface="Consolas" panose="020B0609020204030204" pitchFamily="49" charset="0"/>
                <a:cs typeface="Consolas" panose="020B0609020204030204" pitchFamily="49" charset="0"/>
              </a:rPr>
              <a:t>HARMONIC 0.0 0.2 </a:t>
            </a:r>
          </a:p>
        </p:txBody>
      </p:sp>
      <p:grpSp>
        <p:nvGrpSpPr>
          <p:cNvPr id="10" name="Group 9"/>
          <p:cNvGrpSpPr/>
          <p:nvPr/>
        </p:nvGrpSpPr>
        <p:grpSpPr>
          <a:xfrm>
            <a:off x="4495800" y="2865806"/>
            <a:ext cx="3762777" cy="2945960"/>
            <a:chOff x="4495800" y="2865806"/>
            <a:chExt cx="3762777" cy="294596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95800" y="2917322"/>
              <a:ext cx="3762777" cy="2894444"/>
            </a:xfrm>
            <a:prstGeom prst="rect">
              <a:avLst/>
            </a:prstGeom>
          </p:spPr>
        </p:pic>
        <p:sp>
          <p:nvSpPr>
            <p:cNvPr id="4" name="5-Point Star 3"/>
            <p:cNvSpPr/>
            <p:nvPr/>
          </p:nvSpPr>
          <p:spPr>
            <a:xfrm>
              <a:off x="5945743" y="2865806"/>
              <a:ext cx="229674" cy="258983"/>
            </a:xfrm>
            <a:prstGeom prst="star5">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p:cNvCxnSpPr/>
            <p:nvPr/>
          </p:nvCxnSpPr>
          <p:spPr>
            <a:xfrm>
              <a:off x="6226933" y="3046813"/>
              <a:ext cx="482960" cy="95632"/>
            </a:xfrm>
            <a:prstGeom prst="line">
              <a:avLst/>
            </a:prstGeom>
            <a:ln w="73025">
              <a:solidFill>
                <a:srgbClr val="C00000"/>
              </a:solidFill>
              <a:prstDash val="sysDot"/>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31075968"/>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1"/>
          <p:cNvSpPr>
            <a:spLocks noGrp="1" noChangeArrowheads="1"/>
          </p:cNvSpPr>
          <p:nvPr>
            <p:ph sz="half" idx="1"/>
          </p:nvPr>
        </p:nvSpPr>
        <p:spPr bwMode="auto">
          <a:xfrm>
            <a:off x="76200" y="3810000"/>
            <a:ext cx="8839200" cy="2400657"/>
          </a:xfrm>
          <a:prstGeom prst="rect">
            <a:avLst/>
          </a:prstGeom>
          <a:noFill/>
          <a:ln w="12700" cap="sq" cmpd="sng">
            <a:solidFill>
              <a:schemeClr val="tx1">
                <a:lumMod val="75000"/>
                <a:lumOff val="25000"/>
              </a:schemeClr>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30000"/>
              </a:spcBef>
              <a:spcAft>
                <a:spcPct val="0"/>
              </a:spcAft>
              <a:defRPr sz="1200">
                <a:solidFill>
                  <a:schemeClr val="tx1"/>
                </a:solidFill>
                <a:latin typeface="Arial" panose="020B0604020202020204" pitchFamily="34" charset="0"/>
              </a:defRPr>
            </a:lvl1pPr>
            <a:lvl2pPr eaLnBrk="0" fontAlgn="base" hangingPunct="0">
              <a:spcBef>
                <a:spcPct val="30000"/>
              </a:spcBef>
              <a:spcAft>
                <a:spcPct val="0"/>
              </a:spcAft>
              <a:defRPr sz="1200">
                <a:solidFill>
                  <a:schemeClr val="tx1"/>
                </a:solidFill>
                <a:latin typeface="Arial" panose="020B0604020202020204" pitchFamily="34" charset="0"/>
              </a:defRPr>
            </a:lvl2pPr>
            <a:lvl3pPr eaLnBrk="0" fontAlgn="base" hangingPunct="0">
              <a:spcBef>
                <a:spcPct val="30000"/>
              </a:spcBef>
              <a:spcAft>
                <a:spcPct val="0"/>
              </a:spcAft>
              <a:defRPr sz="1200">
                <a:solidFill>
                  <a:schemeClr val="tx1"/>
                </a:solidFill>
                <a:latin typeface="Arial" panose="020B0604020202020204" pitchFamily="34" charset="0"/>
              </a:defRPr>
            </a:lvl3pPr>
            <a:lvl4pPr eaLnBrk="0" fontAlgn="base" hangingPunct="0">
              <a:spcBef>
                <a:spcPct val="30000"/>
              </a:spcBef>
              <a:spcAft>
                <a:spcPct val="0"/>
              </a:spcAft>
              <a:defRPr sz="1200">
                <a:solidFill>
                  <a:schemeClr val="tx1"/>
                </a:solidFill>
                <a:latin typeface="Arial" panose="020B0604020202020204" pitchFamily="34" charset="0"/>
              </a:defRPr>
            </a:lvl4pPr>
            <a:lvl5pPr eaLnBrk="0" fontAlgn="base" hangingPunct="0">
              <a:spcBef>
                <a:spcPct val="30000"/>
              </a:spcBef>
              <a:spcAft>
                <a:spcPct val="0"/>
              </a:spcAft>
              <a:defRPr sz="1200">
                <a:solidFill>
                  <a:schemeClr val="tx1"/>
                </a:solidFill>
                <a:latin typeface="Arial" panose="020B0604020202020204" pitchFamily="34" charset="0"/>
              </a:defRPr>
            </a:lvl5pPr>
            <a:lvl6pPr eaLnBrk="0" fontAlgn="base" hangingPunct="0">
              <a:spcBef>
                <a:spcPct val="30000"/>
              </a:spcBef>
              <a:spcAft>
                <a:spcPct val="0"/>
              </a:spcAft>
              <a:defRPr sz="1200">
                <a:solidFill>
                  <a:schemeClr val="tx1"/>
                </a:solidFill>
                <a:latin typeface="Arial" panose="020B0604020202020204" pitchFamily="34" charset="0"/>
              </a:defRPr>
            </a:lvl6pPr>
            <a:lvl7pPr eaLnBrk="0" fontAlgn="base" hangingPunct="0">
              <a:spcBef>
                <a:spcPct val="30000"/>
              </a:spcBef>
              <a:spcAft>
                <a:spcPct val="0"/>
              </a:spcAft>
              <a:defRPr sz="1200">
                <a:solidFill>
                  <a:schemeClr val="tx1"/>
                </a:solidFill>
                <a:latin typeface="Arial" panose="020B0604020202020204" pitchFamily="34" charset="0"/>
              </a:defRPr>
            </a:lvl7pPr>
            <a:lvl8pPr eaLnBrk="0" fontAlgn="base" hangingPunct="0">
              <a:spcBef>
                <a:spcPct val="30000"/>
              </a:spcBef>
              <a:spcAft>
                <a:spcPct val="0"/>
              </a:spcAft>
              <a:defRPr sz="1200">
                <a:solidFill>
                  <a:schemeClr val="tx1"/>
                </a:solidFill>
                <a:latin typeface="Arial" panose="020B0604020202020204" pitchFamily="34" charset="0"/>
              </a:defRPr>
            </a:lvl8pPr>
            <a:lvl9pPr eaLnBrk="0" fontAlgn="base" hangingPunct="0">
              <a:spcBef>
                <a:spcPct val="30000"/>
              </a:spcBef>
              <a:spcAft>
                <a:spcPct val="0"/>
              </a:spcAft>
              <a:defRPr sz="1200">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30000"/>
              </a:spcBef>
              <a:spcAft>
                <a:spcPct val="0"/>
              </a:spcAft>
              <a:buClrTx/>
              <a:buSzTx/>
              <a:buFontTx/>
              <a:buNone/>
              <a:tabLst/>
            </a:pPr>
            <a:r>
              <a:rPr lang="en-US" altLang="en-US" sz="2000" dirty="0" err="1" smtClean="0">
                <a:latin typeface="Consolas" panose="020B0609020204030204" pitchFamily="49" charset="0"/>
                <a:cs typeface="Consolas" panose="020B0609020204030204" pitchFamily="49" charset="0"/>
              </a:rPr>
              <a:t>KofNConstraint</a:t>
            </a:r>
            <a:r>
              <a:rPr lang="en-US" altLang="en-US" sz="2000" dirty="0" smtClean="0">
                <a:latin typeface="Consolas" panose="020B0609020204030204" pitchFamily="49" charset="0"/>
                <a:cs typeface="Consolas" panose="020B0609020204030204" pitchFamily="49" charset="0"/>
              </a:rPr>
              <a:t> 2</a:t>
            </a:r>
          </a:p>
          <a:p>
            <a:pPr marL="0" indent="0">
              <a:buNone/>
            </a:pPr>
            <a:r>
              <a:rPr lang="en-US" altLang="en-US" sz="2000" dirty="0" err="1">
                <a:latin typeface="Consolas" panose="020B0609020204030204" pitchFamily="49" charset="0"/>
                <a:cs typeface="Consolas" panose="020B0609020204030204" pitchFamily="49" charset="0"/>
              </a:rPr>
              <a:t>AtomPair</a:t>
            </a:r>
            <a:r>
              <a:rPr lang="en-US" altLang="en-US" sz="2000" dirty="0">
                <a:latin typeface="Consolas" panose="020B0609020204030204" pitchFamily="49" charset="0"/>
                <a:cs typeface="Consolas" panose="020B0609020204030204" pitchFamily="49" charset="0"/>
              </a:rPr>
              <a:t> CD1 52 CD1 54 </a:t>
            </a:r>
            <a:r>
              <a:rPr lang="en-US" altLang="en-US" sz="2000" dirty="0">
                <a:solidFill>
                  <a:schemeClr val="bg2"/>
                </a:solidFill>
                <a:latin typeface="Consolas" panose="020B0609020204030204" pitchFamily="49" charset="0"/>
                <a:cs typeface="Consolas" panose="020B0609020204030204" pitchFamily="49" charset="0"/>
              </a:rPr>
              <a:t>HARMONIC 6.0 0.2 </a:t>
            </a:r>
            <a:endParaRPr lang="en-US" altLang="en-US" sz="2000" dirty="0" smtClean="0">
              <a:latin typeface="Consolas" panose="020B0609020204030204" pitchFamily="49" charset="0"/>
              <a:cs typeface="Consolas" panose="020B0609020204030204" pitchFamily="49" charset="0"/>
            </a:endParaRPr>
          </a:p>
          <a:p>
            <a:pPr marL="0" indent="0">
              <a:buNone/>
            </a:pPr>
            <a:r>
              <a:rPr lang="en-US" altLang="en-US" sz="2000" dirty="0" smtClean="0">
                <a:latin typeface="Consolas" panose="020B0609020204030204" pitchFamily="49" charset="0"/>
                <a:cs typeface="Consolas" panose="020B0609020204030204" pitchFamily="49" charset="0"/>
              </a:rPr>
              <a:t>Angle </a:t>
            </a:r>
            <a:r>
              <a:rPr lang="en-US" altLang="en-US" sz="2000" dirty="0">
                <a:latin typeface="Consolas" panose="020B0609020204030204" pitchFamily="49" charset="0"/>
                <a:cs typeface="Consolas" panose="020B0609020204030204" pitchFamily="49" charset="0"/>
              </a:rPr>
              <a:t>CD1 52 CA 53 CD1 54 </a:t>
            </a:r>
            <a:r>
              <a:rPr lang="en-US" altLang="en-US" sz="2000" dirty="0">
                <a:solidFill>
                  <a:schemeClr val="bg2"/>
                </a:solidFill>
                <a:latin typeface="Consolas" panose="020B0609020204030204" pitchFamily="49" charset="0"/>
                <a:cs typeface="Consolas" panose="020B0609020204030204" pitchFamily="49" charset="0"/>
              </a:rPr>
              <a:t>HARMONIC 60.0 0.2 </a:t>
            </a:r>
          </a:p>
          <a:p>
            <a:pPr marL="0" indent="0">
              <a:buNone/>
            </a:pPr>
            <a:r>
              <a:rPr lang="en-US" altLang="en-US" sz="2000" dirty="0">
                <a:latin typeface="Consolas" panose="020B0609020204030204" pitchFamily="49" charset="0"/>
                <a:cs typeface="Consolas" panose="020B0609020204030204" pitchFamily="49" charset="0"/>
              </a:rPr>
              <a:t>Dihedral N 52 CA 52 C 52 O 52 </a:t>
            </a:r>
            <a:r>
              <a:rPr lang="en-US" altLang="en-US" sz="2000" dirty="0">
                <a:solidFill>
                  <a:schemeClr val="bg2"/>
                </a:solidFill>
                <a:latin typeface="Consolas" panose="020B0609020204030204" pitchFamily="49" charset="0"/>
                <a:cs typeface="Consolas" panose="020B0609020204030204" pitchFamily="49" charset="0"/>
              </a:rPr>
              <a:t>HARMONIC 0.0 </a:t>
            </a:r>
            <a:r>
              <a:rPr lang="en-US" altLang="en-US" sz="2000" dirty="0" smtClean="0">
                <a:solidFill>
                  <a:schemeClr val="bg2"/>
                </a:solidFill>
                <a:latin typeface="Consolas" panose="020B0609020204030204" pitchFamily="49" charset="0"/>
                <a:cs typeface="Consolas" panose="020B0609020204030204" pitchFamily="49" charset="0"/>
              </a:rPr>
              <a:t>0.2</a:t>
            </a:r>
            <a:endParaRPr kumimoji="0" lang="en-US" altLang="en-US" sz="2000" b="0" i="0" u="none" strike="noStrike" cap="none" normalizeH="0" baseline="0" dirty="0" smtClean="0">
              <a:ln>
                <a:noFill/>
              </a:ln>
              <a:solidFill>
                <a:schemeClr val="bg2"/>
              </a:solidFill>
              <a:effectLst/>
              <a:latin typeface="Consolas" panose="020B0609020204030204" pitchFamily="49" charset="0"/>
              <a:cs typeface="Consolas" panose="020B0609020204030204" pitchFamily="49" charset="0"/>
            </a:endParaRPr>
          </a:p>
          <a:p>
            <a:pPr marL="0" indent="0">
              <a:buNone/>
            </a:pPr>
            <a:r>
              <a:rPr lang="en-US" altLang="en-US" sz="2000" dirty="0" err="1" smtClean="0">
                <a:latin typeface="Consolas" panose="020B0609020204030204" pitchFamily="49" charset="0"/>
                <a:cs typeface="Consolas" panose="020B0609020204030204" pitchFamily="49" charset="0"/>
              </a:rPr>
              <a:t>CoordinateConstraint</a:t>
            </a:r>
            <a:r>
              <a:rPr lang="en-US" altLang="en-US" sz="2000" dirty="0" smtClean="0">
                <a:latin typeface="Consolas" panose="020B0609020204030204" pitchFamily="49" charset="0"/>
                <a:cs typeface="Consolas" panose="020B0609020204030204" pitchFamily="49" charset="0"/>
              </a:rPr>
              <a:t> </a:t>
            </a:r>
            <a:r>
              <a:rPr lang="en-US" altLang="en-US" sz="2000" dirty="0">
                <a:latin typeface="Consolas" panose="020B0609020204030204" pitchFamily="49" charset="0"/>
                <a:cs typeface="Consolas" panose="020B0609020204030204" pitchFamily="49" charset="0"/>
              </a:rPr>
              <a:t>CA 1 CD1 54 </a:t>
            </a:r>
            <a:r>
              <a:rPr lang="en-US" altLang="en-US" sz="2000" dirty="0">
                <a:solidFill>
                  <a:schemeClr val="bg2"/>
                </a:solidFill>
                <a:latin typeface="Consolas" panose="020B0609020204030204" pitchFamily="49" charset="0"/>
                <a:cs typeface="Consolas" panose="020B0609020204030204" pitchFamily="49" charset="0"/>
              </a:rPr>
              <a:t>HARMONIC 0.0 </a:t>
            </a:r>
            <a:r>
              <a:rPr lang="en-US" altLang="en-US" sz="2000" dirty="0" smtClean="0">
                <a:solidFill>
                  <a:schemeClr val="bg2"/>
                </a:solidFill>
                <a:latin typeface="Consolas" panose="020B0609020204030204" pitchFamily="49" charset="0"/>
                <a:cs typeface="Consolas" panose="020B0609020204030204" pitchFamily="49" charset="0"/>
              </a:rPr>
              <a:t>0.2</a:t>
            </a:r>
          </a:p>
          <a:p>
            <a:pPr marL="0" indent="0">
              <a:buNone/>
            </a:pPr>
            <a:r>
              <a:rPr lang="en-US" altLang="en-US" sz="2000" dirty="0" smtClean="0">
                <a:latin typeface="Consolas" panose="020B0609020204030204" pitchFamily="49" charset="0"/>
                <a:cs typeface="Consolas" panose="020B0609020204030204" pitchFamily="49" charset="0"/>
              </a:rPr>
              <a:t>END </a:t>
            </a:r>
            <a:endParaRPr lang="en-US" altLang="en-US" sz="2000" dirty="0">
              <a:latin typeface="Consolas" panose="020B0609020204030204" pitchFamily="49" charset="0"/>
              <a:cs typeface="Consolas" panose="020B0609020204030204" pitchFamily="49" charset="0"/>
            </a:endParaRPr>
          </a:p>
        </p:txBody>
      </p:sp>
      <p:sp>
        <p:nvSpPr>
          <p:cNvPr id="2" name="Title 1"/>
          <p:cNvSpPr>
            <a:spLocks noGrp="1"/>
          </p:cNvSpPr>
          <p:nvPr>
            <p:ph type="title"/>
          </p:nvPr>
        </p:nvSpPr>
        <p:spPr/>
        <p:txBody>
          <a:bodyPr/>
          <a:lstStyle/>
          <a:p>
            <a:r>
              <a:rPr lang="en-US" sz="3200" dirty="0" smtClean="0"/>
              <a:t>Measurement grouping</a:t>
            </a:r>
            <a:endParaRPr lang="en-US" sz="3200" dirty="0"/>
          </a:p>
        </p:txBody>
      </p:sp>
      <p:sp>
        <p:nvSpPr>
          <p:cNvPr id="7" name="Slide Number Placeholder 6"/>
          <p:cNvSpPr>
            <a:spLocks noGrp="1"/>
          </p:cNvSpPr>
          <p:nvPr>
            <p:ph type="sldNum" sz="quarter" idx="12"/>
          </p:nvPr>
        </p:nvSpPr>
        <p:spPr/>
        <p:txBody>
          <a:bodyPr/>
          <a:lstStyle/>
          <a:p>
            <a:pPr>
              <a:defRPr/>
            </a:pPr>
            <a:fld id="{884FCA5F-5763-4D8A-9FFE-61B26EB1A61C}" type="slidenum">
              <a:rPr lang="de-DE" smtClean="0">
                <a:solidFill>
                  <a:srgbClr val="000000"/>
                </a:solidFill>
              </a:rPr>
              <a:pPr>
                <a:defRPr/>
              </a:pPr>
              <a:t>11</a:t>
            </a:fld>
            <a:endParaRPr lang="de-DE">
              <a:solidFill>
                <a:srgbClr val="000000"/>
              </a:solidFill>
            </a:endParaRPr>
          </a:p>
        </p:txBody>
      </p:sp>
      <p:sp>
        <p:nvSpPr>
          <p:cNvPr id="8" name="TextBox 7"/>
          <p:cNvSpPr txBox="1"/>
          <p:nvPr/>
        </p:nvSpPr>
        <p:spPr>
          <a:xfrm>
            <a:off x="152400" y="6505449"/>
            <a:ext cx="6851299" cy="307777"/>
          </a:xfrm>
          <a:prstGeom prst="rect">
            <a:avLst/>
          </a:prstGeom>
          <a:noFill/>
        </p:spPr>
        <p:txBody>
          <a:bodyPr wrap="none" rtlCol="0">
            <a:spAutoFit/>
          </a:bodyPr>
          <a:lstStyle/>
          <a:p>
            <a:r>
              <a:rPr lang="en-US" sz="1400" dirty="0" smtClean="0"/>
              <a:t>https://www.rosettacommons.org/docs/latest/rosetta_basics/file_types/constraint-file</a:t>
            </a:r>
            <a:endParaRPr lang="en-US" sz="1400" dirty="0"/>
          </a:p>
        </p:txBody>
      </p:sp>
      <p:sp>
        <p:nvSpPr>
          <p:cNvPr id="9" name="Content Placeholder 2"/>
          <p:cNvSpPr>
            <a:spLocks noGrp="1"/>
          </p:cNvSpPr>
          <p:nvPr>
            <p:ph sz="half" idx="1"/>
          </p:nvPr>
        </p:nvSpPr>
        <p:spPr>
          <a:xfrm>
            <a:off x="152400" y="1676400"/>
            <a:ext cx="4343400" cy="1447800"/>
          </a:xfrm>
        </p:spPr>
        <p:txBody>
          <a:bodyPr/>
          <a:lstStyle/>
          <a:p>
            <a:r>
              <a:rPr lang="en-US" sz="2400" dirty="0" smtClean="0">
                <a:solidFill>
                  <a:schemeClr val="tx1"/>
                </a:solidFill>
              </a:rPr>
              <a:t>MultiConstraint</a:t>
            </a:r>
            <a:endParaRPr lang="en-US" sz="2400" dirty="0">
              <a:solidFill>
                <a:schemeClr val="tx1"/>
              </a:solidFill>
            </a:endParaRPr>
          </a:p>
          <a:p>
            <a:r>
              <a:rPr lang="en-US" sz="2400" dirty="0" err="1" smtClean="0">
                <a:solidFill>
                  <a:schemeClr val="tx1"/>
                </a:solidFill>
              </a:rPr>
              <a:t>AmbiguousConstraint</a:t>
            </a:r>
            <a:endParaRPr lang="en-US" sz="2400" dirty="0" smtClean="0">
              <a:solidFill>
                <a:schemeClr val="tx1"/>
              </a:solidFill>
            </a:endParaRPr>
          </a:p>
          <a:p>
            <a:r>
              <a:rPr lang="en-US" sz="2400" dirty="0" err="1">
                <a:solidFill>
                  <a:schemeClr val="tx1"/>
                </a:solidFill>
              </a:rPr>
              <a:t>KofNConstraint</a:t>
            </a:r>
            <a:endParaRPr lang="en-US" sz="2400" dirty="0">
              <a:solidFill>
                <a:schemeClr val="tx1"/>
              </a:solidFill>
            </a:endParaRPr>
          </a:p>
        </p:txBody>
      </p:sp>
      <p:pic>
        <p:nvPicPr>
          <p:cNvPr id="3" name="Picture 2"/>
          <p:cNvPicPr>
            <a:picLocks noChangeAspect="1"/>
          </p:cNvPicPr>
          <p:nvPr/>
        </p:nvPicPr>
        <p:blipFill rotWithShape="1">
          <a:blip r:embed="rId2" cstate="print">
            <a:extLst>
              <a:ext uri="{28A0092B-C50C-407E-A947-70E740481C1C}">
                <a14:useLocalDpi xmlns:a14="http://schemas.microsoft.com/office/drawing/2010/main" val="0"/>
              </a:ext>
            </a:extLst>
          </a:blip>
          <a:srcRect l="18417" t="14450" r="24348" b="1892"/>
          <a:stretch/>
        </p:blipFill>
        <p:spPr>
          <a:xfrm>
            <a:off x="3614338" y="2286000"/>
            <a:ext cx="1219908" cy="1371600"/>
          </a:xfrm>
          <a:prstGeom prst="rect">
            <a:avLst/>
          </a:prstGeom>
        </p:spPr>
      </p:pic>
      <p:grpSp>
        <p:nvGrpSpPr>
          <p:cNvPr id="5" name="Group 4"/>
          <p:cNvGrpSpPr>
            <a:grpSpLocks noChangeAspect="1"/>
          </p:cNvGrpSpPr>
          <p:nvPr/>
        </p:nvGrpSpPr>
        <p:grpSpPr>
          <a:xfrm>
            <a:off x="6281338" y="2362200"/>
            <a:ext cx="983732" cy="1371600"/>
            <a:chOff x="4675031" y="4684896"/>
            <a:chExt cx="824248" cy="1149234"/>
          </a:xfrm>
        </p:grpSpPr>
        <p:pic>
          <p:nvPicPr>
            <p:cNvPr id="16" name="Picture 15"/>
            <p:cNvPicPr>
              <a:picLocks noChangeAspect="1"/>
            </p:cNvPicPr>
            <p:nvPr/>
          </p:nvPicPr>
          <p:blipFill rotWithShape="1">
            <a:blip r:embed="rId3" cstate="print">
              <a:extLst>
                <a:ext uri="{28A0092B-C50C-407E-A947-70E740481C1C}">
                  <a14:useLocalDpi xmlns:a14="http://schemas.microsoft.com/office/drawing/2010/main" val="0"/>
                </a:ext>
              </a:extLst>
            </a:blip>
            <a:srcRect l="20178" r="29509" b="10585"/>
            <a:stretch/>
          </p:blipFill>
          <p:spPr>
            <a:xfrm>
              <a:off x="4675031" y="4707325"/>
              <a:ext cx="824248" cy="1126805"/>
            </a:xfrm>
            <a:prstGeom prst="rect">
              <a:avLst/>
            </a:prstGeom>
          </p:spPr>
        </p:pic>
        <p:sp>
          <p:nvSpPr>
            <p:cNvPr id="17" name="5-Point Star 16"/>
            <p:cNvSpPr/>
            <p:nvPr/>
          </p:nvSpPr>
          <p:spPr>
            <a:xfrm>
              <a:off x="4975751" y="4684896"/>
              <a:ext cx="99996" cy="112756"/>
            </a:xfrm>
            <a:prstGeom prst="star5">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p:cNvCxnSpPr/>
            <p:nvPr/>
          </p:nvCxnSpPr>
          <p:spPr>
            <a:xfrm>
              <a:off x="5098176" y="4763703"/>
              <a:ext cx="210272" cy="41636"/>
            </a:xfrm>
            <a:prstGeom prst="line">
              <a:avLst/>
            </a:prstGeom>
            <a:ln w="73025">
              <a:solidFill>
                <a:srgbClr val="C00000"/>
              </a:solidFill>
              <a:prstDash val="sysDot"/>
            </a:ln>
          </p:spPr>
          <p:style>
            <a:lnRef idx="1">
              <a:schemeClr val="accent1"/>
            </a:lnRef>
            <a:fillRef idx="0">
              <a:schemeClr val="accent1"/>
            </a:fillRef>
            <a:effectRef idx="0">
              <a:schemeClr val="accent1"/>
            </a:effectRef>
            <a:fontRef idx="minor">
              <a:schemeClr val="tx1"/>
            </a:fontRef>
          </p:style>
        </p:cxnSp>
      </p:grpSp>
      <p:pic>
        <p:nvPicPr>
          <p:cNvPr id="19" name="Picture 18"/>
          <p:cNvPicPr>
            <a:picLocks noChangeAspect="1"/>
          </p:cNvPicPr>
          <p:nvPr/>
        </p:nvPicPr>
        <p:blipFill rotWithShape="1">
          <a:blip r:embed="rId4">
            <a:extLst>
              <a:ext uri="{28A0092B-C50C-407E-A947-70E740481C1C}">
                <a14:useLocalDpi xmlns:a14="http://schemas.microsoft.com/office/drawing/2010/main" val="0"/>
              </a:ext>
            </a:extLst>
          </a:blip>
          <a:srcRect l="5881" t="11182" r="13352" b="7830"/>
          <a:stretch/>
        </p:blipFill>
        <p:spPr>
          <a:xfrm>
            <a:off x="7213344" y="1752600"/>
            <a:ext cx="1778256" cy="1371600"/>
          </a:xfrm>
          <a:prstGeom prst="rect">
            <a:avLst/>
          </a:prstGeom>
        </p:spPr>
      </p:pic>
      <p:pic>
        <p:nvPicPr>
          <p:cNvPr id="11" name="Picture 10"/>
          <p:cNvPicPr>
            <a:picLocks noChangeAspect="1"/>
          </p:cNvPicPr>
          <p:nvPr/>
        </p:nvPicPr>
        <p:blipFill rotWithShape="1">
          <a:blip r:embed="rId5">
            <a:extLst>
              <a:ext uri="{28A0092B-C50C-407E-A947-70E740481C1C}">
                <a14:useLocalDpi xmlns:a14="http://schemas.microsoft.com/office/drawing/2010/main" val="0"/>
              </a:ext>
            </a:extLst>
          </a:blip>
          <a:srcRect l="4950" t="9749" r="13514" b="7093"/>
          <a:stretch/>
        </p:blipFill>
        <p:spPr>
          <a:xfrm>
            <a:off x="4604938" y="1676400"/>
            <a:ext cx="1748307" cy="1371600"/>
          </a:xfrm>
          <a:prstGeom prst="rect">
            <a:avLst/>
          </a:prstGeom>
        </p:spPr>
      </p:pic>
    </p:spTree>
    <p:extLst>
      <p:ext uri="{BB962C8B-B14F-4D97-AF65-F5344CB8AC3E}">
        <p14:creationId xmlns:p14="http://schemas.microsoft.com/office/powerpoint/2010/main" val="3764162580"/>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p:cNvPicPr>
            <a:picLocks noChangeAspect="1"/>
          </p:cNvPicPr>
          <p:nvPr/>
        </p:nvPicPr>
        <p:blipFill>
          <a:blip r:embed="rId2"/>
          <a:stretch>
            <a:fillRect/>
          </a:stretch>
        </p:blipFill>
        <p:spPr>
          <a:xfrm>
            <a:off x="45831" y="2457492"/>
            <a:ext cx="4377307" cy="3267739"/>
          </a:xfrm>
          <a:prstGeom prst="rect">
            <a:avLst/>
          </a:prstGeom>
        </p:spPr>
      </p:pic>
      <p:sp>
        <p:nvSpPr>
          <p:cNvPr id="2" name="Title 1"/>
          <p:cNvSpPr>
            <a:spLocks noGrp="1"/>
          </p:cNvSpPr>
          <p:nvPr>
            <p:ph type="title"/>
          </p:nvPr>
        </p:nvSpPr>
        <p:spPr/>
        <p:txBody>
          <a:bodyPr/>
          <a:lstStyle/>
          <a:p>
            <a:r>
              <a:rPr lang="en-US" sz="3200" dirty="0" smtClean="0"/>
              <a:t>Scoring types</a:t>
            </a:r>
            <a:endParaRPr lang="en-US" sz="3200" dirty="0"/>
          </a:p>
        </p:txBody>
      </p:sp>
      <p:sp>
        <p:nvSpPr>
          <p:cNvPr id="7" name="Slide Number Placeholder 6"/>
          <p:cNvSpPr>
            <a:spLocks noGrp="1"/>
          </p:cNvSpPr>
          <p:nvPr>
            <p:ph type="sldNum" sz="quarter" idx="12"/>
          </p:nvPr>
        </p:nvSpPr>
        <p:spPr/>
        <p:txBody>
          <a:bodyPr/>
          <a:lstStyle/>
          <a:p>
            <a:pPr>
              <a:defRPr/>
            </a:pPr>
            <a:fld id="{884FCA5F-5763-4D8A-9FFE-61B26EB1A61C}" type="slidenum">
              <a:rPr lang="de-DE" smtClean="0">
                <a:solidFill>
                  <a:srgbClr val="000000"/>
                </a:solidFill>
              </a:rPr>
              <a:pPr>
                <a:defRPr/>
              </a:pPr>
              <a:t>12</a:t>
            </a:fld>
            <a:endParaRPr lang="de-DE">
              <a:solidFill>
                <a:srgbClr val="000000"/>
              </a:solidFill>
            </a:endParaRPr>
          </a:p>
        </p:txBody>
      </p:sp>
      <p:sp>
        <p:nvSpPr>
          <p:cNvPr id="8" name="TextBox 7"/>
          <p:cNvSpPr txBox="1"/>
          <p:nvPr/>
        </p:nvSpPr>
        <p:spPr>
          <a:xfrm>
            <a:off x="152400" y="6505449"/>
            <a:ext cx="6851299" cy="307777"/>
          </a:xfrm>
          <a:prstGeom prst="rect">
            <a:avLst/>
          </a:prstGeom>
          <a:noFill/>
        </p:spPr>
        <p:txBody>
          <a:bodyPr wrap="none" rtlCol="0">
            <a:spAutoFit/>
          </a:bodyPr>
          <a:lstStyle/>
          <a:p>
            <a:r>
              <a:rPr lang="en-US" sz="1400" dirty="0" smtClean="0"/>
              <a:t>https://www.rosettacommons.org/docs/latest/rosetta_basics/file_types/constraint-file</a:t>
            </a:r>
            <a:endParaRPr lang="en-US" sz="1400" dirty="0"/>
          </a:p>
        </p:txBody>
      </p:sp>
      <p:sp>
        <p:nvSpPr>
          <p:cNvPr id="11" name="Content Placeholder 2"/>
          <p:cNvSpPr>
            <a:spLocks noGrp="1"/>
          </p:cNvSpPr>
          <p:nvPr>
            <p:ph sz="half" idx="1"/>
          </p:nvPr>
        </p:nvSpPr>
        <p:spPr>
          <a:xfrm>
            <a:off x="5029200" y="3124200"/>
            <a:ext cx="3902298" cy="2750090"/>
          </a:xfrm>
        </p:spPr>
        <p:txBody>
          <a:bodyPr/>
          <a:lstStyle/>
          <a:p>
            <a:r>
              <a:rPr lang="en-US" sz="2400" dirty="0" smtClean="0">
                <a:solidFill>
                  <a:schemeClr val="tx1"/>
                </a:solidFill>
              </a:rPr>
              <a:t>Harmonic</a:t>
            </a:r>
          </a:p>
          <a:p>
            <a:r>
              <a:rPr lang="en-US" sz="2400" dirty="0" err="1" smtClean="0">
                <a:solidFill>
                  <a:schemeClr val="bg2"/>
                </a:solidFill>
              </a:rPr>
              <a:t>CircularHarmonic</a:t>
            </a:r>
            <a:endParaRPr lang="en-US" sz="2400" dirty="0" smtClean="0">
              <a:solidFill>
                <a:schemeClr val="bg2"/>
              </a:solidFill>
            </a:endParaRPr>
          </a:p>
          <a:p>
            <a:r>
              <a:rPr lang="en-US" sz="2400" dirty="0" smtClean="0">
                <a:solidFill>
                  <a:schemeClr val="bg2"/>
                </a:solidFill>
              </a:rPr>
              <a:t>Flat-bottomed Harmonic</a:t>
            </a:r>
          </a:p>
          <a:p>
            <a:r>
              <a:rPr lang="en-US" sz="2400" dirty="0" smtClean="0">
                <a:solidFill>
                  <a:schemeClr val="bg2"/>
                </a:solidFill>
              </a:rPr>
              <a:t>Gaussian</a:t>
            </a:r>
          </a:p>
          <a:p>
            <a:r>
              <a:rPr lang="en-US" sz="2400" dirty="0" smtClean="0">
                <a:solidFill>
                  <a:schemeClr val="bg2"/>
                </a:solidFill>
              </a:rPr>
              <a:t>Sigmoid</a:t>
            </a:r>
          </a:p>
          <a:p>
            <a:r>
              <a:rPr lang="en-US" sz="2400" dirty="0" smtClean="0">
                <a:solidFill>
                  <a:schemeClr val="bg2"/>
                </a:solidFill>
              </a:rPr>
              <a:t>Bounded</a:t>
            </a:r>
          </a:p>
        </p:txBody>
      </p:sp>
      <p:sp>
        <p:nvSpPr>
          <p:cNvPr id="13" name="Rectangle 1"/>
          <p:cNvSpPr>
            <a:spLocks noGrp="1" noChangeArrowheads="1"/>
          </p:cNvSpPr>
          <p:nvPr>
            <p:ph sz="half" idx="1"/>
          </p:nvPr>
        </p:nvSpPr>
        <p:spPr bwMode="auto">
          <a:xfrm>
            <a:off x="152400" y="1650209"/>
            <a:ext cx="8839200" cy="400110"/>
          </a:xfrm>
          <a:prstGeom prst="rect">
            <a:avLst/>
          </a:prstGeom>
          <a:noFill/>
          <a:ln w="12700" cap="sq" cmpd="sng">
            <a:solidFill>
              <a:schemeClr val="tx1">
                <a:lumMod val="75000"/>
                <a:lumOff val="25000"/>
              </a:schemeClr>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30000"/>
              </a:spcBef>
              <a:spcAft>
                <a:spcPct val="0"/>
              </a:spcAft>
              <a:defRPr sz="1200">
                <a:solidFill>
                  <a:schemeClr val="tx1"/>
                </a:solidFill>
                <a:latin typeface="Arial" panose="020B0604020202020204" pitchFamily="34" charset="0"/>
              </a:defRPr>
            </a:lvl1pPr>
            <a:lvl2pPr eaLnBrk="0" fontAlgn="base" hangingPunct="0">
              <a:spcBef>
                <a:spcPct val="30000"/>
              </a:spcBef>
              <a:spcAft>
                <a:spcPct val="0"/>
              </a:spcAft>
              <a:defRPr sz="1200">
                <a:solidFill>
                  <a:schemeClr val="tx1"/>
                </a:solidFill>
                <a:latin typeface="Arial" panose="020B0604020202020204" pitchFamily="34" charset="0"/>
              </a:defRPr>
            </a:lvl2pPr>
            <a:lvl3pPr eaLnBrk="0" fontAlgn="base" hangingPunct="0">
              <a:spcBef>
                <a:spcPct val="30000"/>
              </a:spcBef>
              <a:spcAft>
                <a:spcPct val="0"/>
              </a:spcAft>
              <a:defRPr sz="1200">
                <a:solidFill>
                  <a:schemeClr val="tx1"/>
                </a:solidFill>
                <a:latin typeface="Arial" panose="020B0604020202020204" pitchFamily="34" charset="0"/>
              </a:defRPr>
            </a:lvl3pPr>
            <a:lvl4pPr eaLnBrk="0" fontAlgn="base" hangingPunct="0">
              <a:spcBef>
                <a:spcPct val="30000"/>
              </a:spcBef>
              <a:spcAft>
                <a:spcPct val="0"/>
              </a:spcAft>
              <a:defRPr sz="1200">
                <a:solidFill>
                  <a:schemeClr val="tx1"/>
                </a:solidFill>
                <a:latin typeface="Arial" panose="020B0604020202020204" pitchFamily="34" charset="0"/>
              </a:defRPr>
            </a:lvl4pPr>
            <a:lvl5pPr eaLnBrk="0" fontAlgn="base" hangingPunct="0">
              <a:spcBef>
                <a:spcPct val="30000"/>
              </a:spcBef>
              <a:spcAft>
                <a:spcPct val="0"/>
              </a:spcAft>
              <a:defRPr sz="1200">
                <a:solidFill>
                  <a:schemeClr val="tx1"/>
                </a:solidFill>
                <a:latin typeface="Arial" panose="020B0604020202020204" pitchFamily="34" charset="0"/>
              </a:defRPr>
            </a:lvl5pPr>
            <a:lvl6pPr eaLnBrk="0" fontAlgn="base" hangingPunct="0">
              <a:spcBef>
                <a:spcPct val="30000"/>
              </a:spcBef>
              <a:spcAft>
                <a:spcPct val="0"/>
              </a:spcAft>
              <a:defRPr sz="1200">
                <a:solidFill>
                  <a:schemeClr val="tx1"/>
                </a:solidFill>
                <a:latin typeface="Arial" panose="020B0604020202020204" pitchFamily="34" charset="0"/>
              </a:defRPr>
            </a:lvl6pPr>
            <a:lvl7pPr eaLnBrk="0" fontAlgn="base" hangingPunct="0">
              <a:spcBef>
                <a:spcPct val="30000"/>
              </a:spcBef>
              <a:spcAft>
                <a:spcPct val="0"/>
              </a:spcAft>
              <a:defRPr sz="1200">
                <a:solidFill>
                  <a:schemeClr val="tx1"/>
                </a:solidFill>
                <a:latin typeface="Arial" panose="020B0604020202020204" pitchFamily="34" charset="0"/>
              </a:defRPr>
            </a:lvl7pPr>
            <a:lvl8pPr eaLnBrk="0" fontAlgn="base" hangingPunct="0">
              <a:spcBef>
                <a:spcPct val="30000"/>
              </a:spcBef>
              <a:spcAft>
                <a:spcPct val="0"/>
              </a:spcAft>
              <a:defRPr sz="1200">
                <a:solidFill>
                  <a:schemeClr val="tx1"/>
                </a:solidFill>
                <a:latin typeface="Arial" panose="020B0604020202020204" pitchFamily="34" charset="0"/>
              </a:defRPr>
            </a:lvl8pPr>
            <a:lvl9pPr eaLnBrk="0" fontAlgn="base" hangingPunct="0">
              <a:spcBef>
                <a:spcPct val="30000"/>
              </a:spcBef>
              <a:spcAft>
                <a:spcPct val="0"/>
              </a:spcAft>
              <a:defRPr sz="1200">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30000"/>
              </a:spcBef>
              <a:spcAft>
                <a:spcPct val="0"/>
              </a:spcAft>
              <a:buClrTx/>
              <a:buSzTx/>
              <a:buFontTx/>
              <a:buNone/>
              <a:tabLst/>
            </a:pPr>
            <a:r>
              <a:rPr kumimoji="0" lang="en-US" altLang="en-US" sz="2000" b="0" i="0" u="none" strike="noStrike" cap="none" normalizeH="0" baseline="0" dirty="0" err="1" smtClean="0">
                <a:ln>
                  <a:noFill/>
                </a:ln>
                <a:solidFill>
                  <a:schemeClr val="bg2"/>
                </a:solidFill>
                <a:effectLst/>
                <a:latin typeface="Consolas" panose="020B0609020204030204" pitchFamily="49" charset="0"/>
                <a:cs typeface="Consolas" panose="020B0609020204030204" pitchFamily="49" charset="0"/>
              </a:rPr>
              <a:t>AtomPair</a:t>
            </a:r>
            <a:r>
              <a:rPr kumimoji="0" lang="en-US" altLang="en-US" sz="2000" b="0" i="0" u="none" strike="noStrike" cap="none" normalizeH="0" baseline="0" dirty="0" smtClean="0">
                <a:ln>
                  <a:noFill/>
                </a:ln>
                <a:solidFill>
                  <a:schemeClr val="bg2"/>
                </a:solidFill>
                <a:effectLst/>
                <a:latin typeface="Consolas" panose="020B0609020204030204" pitchFamily="49" charset="0"/>
                <a:cs typeface="Consolas" panose="020B0609020204030204" pitchFamily="49" charset="0"/>
              </a:rPr>
              <a:t> CD1 52 CD1 54 </a:t>
            </a:r>
            <a:r>
              <a:rPr kumimoji="0" lang="en-US" altLang="en-US" sz="2000" b="0" i="0" u="none" strike="noStrike" cap="none" normalizeH="0" baseline="0" dirty="0" smtClean="0">
                <a:ln>
                  <a:noFill/>
                </a:ln>
                <a:effectLst/>
                <a:latin typeface="Consolas" panose="020B0609020204030204" pitchFamily="49" charset="0"/>
                <a:cs typeface="Consolas" panose="020B0609020204030204" pitchFamily="49" charset="0"/>
              </a:rPr>
              <a:t>HARMONIC 6.0 1.0 </a:t>
            </a:r>
          </a:p>
        </p:txBody>
      </p:sp>
      <p:sp>
        <p:nvSpPr>
          <p:cNvPr id="14" name="Rectangle 1"/>
          <p:cNvSpPr>
            <a:spLocks noGrp="1" noChangeArrowheads="1"/>
          </p:cNvSpPr>
          <p:nvPr>
            <p:ph sz="half" idx="1"/>
          </p:nvPr>
        </p:nvSpPr>
        <p:spPr bwMode="auto">
          <a:xfrm>
            <a:off x="4572000" y="2269282"/>
            <a:ext cx="2625144" cy="400110"/>
          </a:xfrm>
          <a:prstGeom prst="rect">
            <a:avLst/>
          </a:prstGeom>
          <a:noFill/>
          <a:ln w="12700" cap="sq" cmpd="sng">
            <a:solidFill>
              <a:schemeClr val="tx1">
                <a:lumMod val="75000"/>
                <a:lumOff val="25000"/>
              </a:schemeClr>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30000"/>
              </a:spcBef>
              <a:spcAft>
                <a:spcPct val="0"/>
              </a:spcAft>
              <a:defRPr sz="1200">
                <a:solidFill>
                  <a:schemeClr val="tx1"/>
                </a:solidFill>
                <a:latin typeface="Arial" panose="020B0604020202020204" pitchFamily="34" charset="0"/>
              </a:defRPr>
            </a:lvl1pPr>
            <a:lvl2pPr eaLnBrk="0" fontAlgn="base" hangingPunct="0">
              <a:spcBef>
                <a:spcPct val="30000"/>
              </a:spcBef>
              <a:spcAft>
                <a:spcPct val="0"/>
              </a:spcAft>
              <a:defRPr sz="1200">
                <a:solidFill>
                  <a:schemeClr val="tx1"/>
                </a:solidFill>
                <a:latin typeface="Arial" panose="020B0604020202020204" pitchFamily="34" charset="0"/>
              </a:defRPr>
            </a:lvl2pPr>
            <a:lvl3pPr eaLnBrk="0" fontAlgn="base" hangingPunct="0">
              <a:spcBef>
                <a:spcPct val="30000"/>
              </a:spcBef>
              <a:spcAft>
                <a:spcPct val="0"/>
              </a:spcAft>
              <a:defRPr sz="1200">
                <a:solidFill>
                  <a:schemeClr val="tx1"/>
                </a:solidFill>
                <a:latin typeface="Arial" panose="020B0604020202020204" pitchFamily="34" charset="0"/>
              </a:defRPr>
            </a:lvl3pPr>
            <a:lvl4pPr eaLnBrk="0" fontAlgn="base" hangingPunct="0">
              <a:spcBef>
                <a:spcPct val="30000"/>
              </a:spcBef>
              <a:spcAft>
                <a:spcPct val="0"/>
              </a:spcAft>
              <a:defRPr sz="1200">
                <a:solidFill>
                  <a:schemeClr val="tx1"/>
                </a:solidFill>
                <a:latin typeface="Arial" panose="020B0604020202020204" pitchFamily="34" charset="0"/>
              </a:defRPr>
            </a:lvl4pPr>
            <a:lvl5pPr eaLnBrk="0" fontAlgn="base" hangingPunct="0">
              <a:spcBef>
                <a:spcPct val="30000"/>
              </a:spcBef>
              <a:spcAft>
                <a:spcPct val="0"/>
              </a:spcAft>
              <a:defRPr sz="1200">
                <a:solidFill>
                  <a:schemeClr val="tx1"/>
                </a:solidFill>
                <a:latin typeface="Arial" panose="020B0604020202020204" pitchFamily="34" charset="0"/>
              </a:defRPr>
            </a:lvl5pPr>
            <a:lvl6pPr eaLnBrk="0" fontAlgn="base" hangingPunct="0">
              <a:spcBef>
                <a:spcPct val="30000"/>
              </a:spcBef>
              <a:spcAft>
                <a:spcPct val="0"/>
              </a:spcAft>
              <a:defRPr sz="1200">
                <a:solidFill>
                  <a:schemeClr val="tx1"/>
                </a:solidFill>
                <a:latin typeface="Arial" panose="020B0604020202020204" pitchFamily="34" charset="0"/>
              </a:defRPr>
            </a:lvl6pPr>
            <a:lvl7pPr eaLnBrk="0" fontAlgn="base" hangingPunct="0">
              <a:spcBef>
                <a:spcPct val="30000"/>
              </a:spcBef>
              <a:spcAft>
                <a:spcPct val="0"/>
              </a:spcAft>
              <a:defRPr sz="1200">
                <a:solidFill>
                  <a:schemeClr val="tx1"/>
                </a:solidFill>
                <a:latin typeface="Arial" panose="020B0604020202020204" pitchFamily="34" charset="0"/>
              </a:defRPr>
            </a:lvl7pPr>
            <a:lvl8pPr eaLnBrk="0" fontAlgn="base" hangingPunct="0">
              <a:spcBef>
                <a:spcPct val="30000"/>
              </a:spcBef>
              <a:spcAft>
                <a:spcPct val="0"/>
              </a:spcAft>
              <a:defRPr sz="1200">
                <a:solidFill>
                  <a:schemeClr val="tx1"/>
                </a:solidFill>
                <a:latin typeface="Arial" panose="020B0604020202020204" pitchFamily="34" charset="0"/>
              </a:defRPr>
            </a:lvl8pPr>
            <a:lvl9pPr eaLnBrk="0" fontAlgn="base" hangingPunct="0">
              <a:spcBef>
                <a:spcPct val="30000"/>
              </a:spcBef>
              <a:spcAft>
                <a:spcPct val="0"/>
              </a:spcAft>
              <a:defRPr sz="1200">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30000"/>
              </a:spcBef>
              <a:spcAft>
                <a:spcPct val="0"/>
              </a:spcAft>
              <a:buClrTx/>
              <a:buSzTx/>
              <a:buFontTx/>
              <a:buNone/>
              <a:tabLst/>
            </a:pPr>
            <a:r>
              <a:rPr kumimoji="0" lang="en-US" altLang="en-US" sz="2000" b="0" i="0" u="none" strike="noStrike" cap="none" normalizeH="0" baseline="0" dirty="0" smtClean="0">
                <a:ln>
                  <a:noFill/>
                </a:ln>
                <a:effectLst/>
                <a:latin typeface="Consolas" panose="020B0609020204030204" pitchFamily="49" charset="0"/>
                <a:cs typeface="Consolas" panose="020B0609020204030204" pitchFamily="49" charset="0"/>
              </a:rPr>
              <a:t>HARMONIC 6.0 3.0 </a:t>
            </a:r>
          </a:p>
        </p:txBody>
      </p:sp>
      <p:cxnSp>
        <p:nvCxnSpPr>
          <p:cNvPr id="16" name="Straight Arrow Connector 15"/>
          <p:cNvCxnSpPr/>
          <p:nvPr/>
        </p:nvCxnSpPr>
        <p:spPr>
          <a:xfrm flipH="1">
            <a:off x="4159876" y="2801524"/>
            <a:ext cx="412124" cy="894713"/>
          </a:xfrm>
          <a:prstGeom prst="straightConnector1">
            <a:avLst/>
          </a:prstGeom>
          <a:ln w="412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H="1">
            <a:off x="3928056" y="2133437"/>
            <a:ext cx="231820" cy="403823"/>
          </a:xfrm>
          <a:prstGeom prst="straightConnector1">
            <a:avLst/>
          </a:prstGeom>
          <a:ln w="41275">
            <a:solidFill>
              <a:schemeClr val="tx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83105192"/>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Scoring types</a:t>
            </a:r>
            <a:endParaRPr lang="en-US" sz="3200" dirty="0"/>
          </a:p>
        </p:txBody>
      </p:sp>
      <p:sp>
        <p:nvSpPr>
          <p:cNvPr id="7" name="Slide Number Placeholder 6"/>
          <p:cNvSpPr>
            <a:spLocks noGrp="1"/>
          </p:cNvSpPr>
          <p:nvPr>
            <p:ph type="sldNum" sz="quarter" idx="12"/>
          </p:nvPr>
        </p:nvSpPr>
        <p:spPr/>
        <p:txBody>
          <a:bodyPr/>
          <a:lstStyle/>
          <a:p>
            <a:pPr>
              <a:defRPr/>
            </a:pPr>
            <a:fld id="{884FCA5F-5763-4D8A-9FFE-61B26EB1A61C}" type="slidenum">
              <a:rPr lang="de-DE" smtClean="0">
                <a:solidFill>
                  <a:srgbClr val="000000"/>
                </a:solidFill>
              </a:rPr>
              <a:pPr>
                <a:defRPr/>
              </a:pPr>
              <a:t>13</a:t>
            </a:fld>
            <a:endParaRPr lang="de-DE">
              <a:solidFill>
                <a:srgbClr val="000000"/>
              </a:solidFill>
            </a:endParaRPr>
          </a:p>
        </p:txBody>
      </p:sp>
      <p:sp>
        <p:nvSpPr>
          <p:cNvPr id="8" name="TextBox 7"/>
          <p:cNvSpPr txBox="1"/>
          <p:nvPr/>
        </p:nvSpPr>
        <p:spPr>
          <a:xfrm>
            <a:off x="152400" y="6505449"/>
            <a:ext cx="6851299" cy="307777"/>
          </a:xfrm>
          <a:prstGeom prst="rect">
            <a:avLst/>
          </a:prstGeom>
          <a:noFill/>
        </p:spPr>
        <p:txBody>
          <a:bodyPr wrap="none" rtlCol="0">
            <a:spAutoFit/>
          </a:bodyPr>
          <a:lstStyle/>
          <a:p>
            <a:r>
              <a:rPr lang="en-US" sz="1400" dirty="0" smtClean="0"/>
              <a:t>https://www.rosettacommons.org/docs/latest/rosetta_basics/file_types/constraint-file</a:t>
            </a:r>
            <a:endParaRPr lang="en-US" sz="1400" dirty="0"/>
          </a:p>
        </p:txBody>
      </p:sp>
      <p:sp>
        <p:nvSpPr>
          <p:cNvPr id="13" name="Rectangle 1"/>
          <p:cNvSpPr>
            <a:spLocks noGrp="1" noChangeArrowheads="1"/>
          </p:cNvSpPr>
          <p:nvPr>
            <p:ph sz="half" idx="1"/>
          </p:nvPr>
        </p:nvSpPr>
        <p:spPr bwMode="auto">
          <a:xfrm>
            <a:off x="152400" y="1650209"/>
            <a:ext cx="8839200" cy="400110"/>
          </a:xfrm>
          <a:prstGeom prst="rect">
            <a:avLst/>
          </a:prstGeom>
          <a:noFill/>
          <a:ln w="12700" cap="sq" cmpd="sng">
            <a:solidFill>
              <a:schemeClr val="tx1">
                <a:lumMod val="75000"/>
                <a:lumOff val="25000"/>
              </a:schemeClr>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30000"/>
              </a:spcBef>
              <a:spcAft>
                <a:spcPct val="0"/>
              </a:spcAft>
              <a:defRPr sz="1200">
                <a:solidFill>
                  <a:schemeClr val="tx1"/>
                </a:solidFill>
                <a:latin typeface="Arial" panose="020B0604020202020204" pitchFamily="34" charset="0"/>
              </a:defRPr>
            </a:lvl1pPr>
            <a:lvl2pPr eaLnBrk="0" fontAlgn="base" hangingPunct="0">
              <a:spcBef>
                <a:spcPct val="30000"/>
              </a:spcBef>
              <a:spcAft>
                <a:spcPct val="0"/>
              </a:spcAft>
              <a:defRPr sz="1200">
                <a:solidFill>
                  <a:schemeClr val="tx1"/>
                </a:solidFill>
                <a:latin typeface="Arial" panose="020B0604020202020204" pitchFamily="34" charset="0"/>
              </a:defRPr>
            </a:lvl2pPr>
            <a:lvl3pPr eaLnBrk="0" fontAlgn="base" hangingPunct="0">
              <a:spcBef>
                <a:spcPct val="30000"/>
              </a:spcBef>
              <a:spcAft>
                <a:spcPct val="0"/>
              </a:spcAft>
              <a:defRPr sz="1200">
                <a:solidFill>
                  <a:schemeClr val="tx1"/>
                </a:solidFill>
                <a:latin typeface="Arial" panose="020B0604020202020204" pitchFamily="34" charset="0"/>
              </a:defRPr>
            </a:lvl3pPr>
            <a:lvl4pPr eaLnBrk="0" fontAlgn="base" hangingPunct="0">
              <a:spcBef>
                <a:spcPct val="30000"/>
              </a:spcBef>
              <a:spcAft>
                <a:spcPct val="0"/>
              </a:spcAft>
              <a:defRPr sz="1200">
                <a:solidFill>
                  <a:schemeClr val="tx1"/>
                </a:solidFill>
                <a:latin typeface="Arial" panose="020B0604020202020204" pitchFamily="34" charset="0"/>
              </a:defRPr>
            </a:lvl4pPr>
            <a:lvl5pPr eaLnBrk="0" fontAlgn="base" hangingPunct="0">
              <a:spcBef>
                <a:spcPct val="30000"/>
              </a:spcBef>
              <a:spcAft>
                <a:spcPct val="0"/>
              </a:spcAft>
              <a:defRPr sz="1200">
                <a:solidFill>
                  <a:schemeClr val="tx1"/>
                </a:solidFill>
                <a:latin typeface="Arial" panose="020B0604020202020204" pitchFamily="34" charset="0"/>
              </a:defRPr>
            </a:lvl5pPr>
            <a:lvl6pPr eaLnBrk="0" fontAlgn="base" hangingPunct="0">
              <a:spcBef>
                <a:spcPct val="30000"/>
              </a:spcBef>
              <a:spcAft>
                <a:spcPct val="0"/>
              </a:spcAft>
              <a:defRPr sz="1200">
                <a:solidFill>
                  <a:schemeClr val="tx1"/>
                </a:solidFill>
                <a:latin typeface="Arial" panose="020B0604020202020204" pitchFamily="34" charset="0"/>
              </a:defRPr>
            </a:lvl6pPr>
            <a:lvl7pPr eaLnBrk="0" fontAlgn="base" hangingPunct="0">
              <a:spcBef>
                <a:spcPct val="30000"/>
              </a:spcBef>
              <a:spcAft>
                <a:spcPct val="0"/>
              </a:spcAft>
              <a:defRPr sz="1200">
                <a:solidFill>
                  <a:schemeClr val="tx1"/>
                </a:solidFill>
                <a:latin typeface="Arial" panose="020B0604020202020204" pitchFamily="34" charset="0"/>
              </a:defRPr>
            </a:lvl7pPr>
            <a:lvl8pPr eaLnBrk="0" fontAlgn="base" hangingPunct="0">
              <a:spcBef>
                <a:spcPct val="30000"/>
              </a:spcBef>
              <a:spcAft>
                <a:spcPct val="0"/>
              </a:spcAft>
              <a:defRPr sz="1200">
                <a:solidFill>
                  <a:schemeClr val="tx1"/>
                </a:solidFill>
                <a:latin typeface="Arial" panose="020B0604020202020204" pitchFamily="34" charset="0"/>
              </a:defRPr>
            </a:lvl8pPr>
            <a:lvl9pPr eaLnBrk="0" fontAlgn="base" hangingPunct="0">
              <a:spcBef>
                <a:spcPct val="30000"/>
              </a:spcBef>
              <a:spcAft>
                <a:spcPct val="0"/>
              </a:spcAft>
              <a:defRPr sz="1200">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30000"/>
              </a:spcBef>
              <a:spcAft>
                <a:spcPct val="0"/>
              </a:spcAft>
              <a:buClrTx/>
              <a:buSzTx/>
              <a:buFontTx/>
              <a:buNone/>
              <a:tabLst/>
            </a:pPr>
            <a:r>
              <a:rPr kumimoji="0" lang="en-US" altLang="en-US" sz="2000" b="0" i="0" u="none" strike="noStrike" cap="none" normalizeH="0" baseline="0" dirty="0" err="1" smtClean="0">
                <a:ln>
                  <a:noFill/>
                </a:ln>
                <a:solidFill>
                  <a:schemeClr val="bg2"/>
                </a:solidFill>
                <a:effectLst/>
                <a:latin typeface="Consolas" panose="020B0609020204030204" pitchFamily="49" charset="0"/>
                <a:cs typeface="Consolas" panose="020B0609020204030204" pitchFamily="49" charset="0"/>
              </a:rPr>
              <a:t>AtomPair</a:t>
            </a:r>
            <a:r>
              <a:rPr kumimoji="0" lang="en-US" altLang="en-US" sz="2000" b="0" i="0" u="none" strike="noStrike" cap="none" normalizeH="0" baseline="0" dirty="0" smtClean="0">
                <a:ln>
                  <a:noFill/>
                </a:ln>
                <a:solidFill>
                  <a:schemeClr val="bg2"/>
                </a:solidFill>
                <a:effectLst/>
                <a:latin typeface="Consolas" panose="020B0609020204030204" pitchFamily="49" charset="0"/>
                <a:cs typeface="Consolas" panose="020B0609020204030204" pitchFamily="49" charset="0"/>
              </a:rPr>
              <a:t> CD1 52 CD1 54 </a:t>
            </a:r>
            <a:r>
              <a:rPr kumimoji="0" lang="en-US" altLang="en-US" sz="2000" b="0" i="0" u="none" strike="noStrike" cap="none" normalizeH="0" baseline="0" dirty="0" smtClean="0">
                <a:ln>
                  <a:noFill/>
                </a:ln>
                <a:effectLst/>
                <a:latin typeface="Consolas" panose="020B0609020204030204" pitchFamily="49" charset="0"/>
                <a:cs typeface="Consolas" panose="020B0609020204030204" pitchFamily="49" charset="0"/>
              </a:rPr>
              <a:t>CIRCULARHARMONIC 6.0 1.0 </a:t>
            </a:r>
          </a:p>
        </p:txBody>
      </p:sp>
      <p:sp>
        <p:nvSpPr>
          <p:cNvPr id="15" name="Content Placeholder 2"/>
          <p:cNvSpPr>
            <a:spLocks noGrp="1"/>
          </p:cNvSpPr>
          <p:nvPr>
            <p:ph sz="half" idx="1"/>
          </p:nvPr>
        </p:nvSpPr>
        <p:spPr>
          <a:xfrm>
            <a:off x="5029200" y="3124200"/>
            <a:ext cx="3902298" cy="2750090"/>
          </a:xfrm>
        </p:spPr>
        <p:txBody>
          <a:bodyPr/>
          <a:lstStyle/>
          <a:p>
            <a:r>
              <a:rPr lang="en-US" sz="2400" dirty="0" smtClean="0">
                <a:solidFill>
                  <a:schemeClr val="bg2"/>
                </a:solidFill>
              </a:rPr>
              <a:t>Harmonic</a:t>
            </a:r>
          </a:p>
          <a:p>
            <a:r>
              <a:rPr lang="en-US" sz="2400" dirty="0" err="1" smtClean="0">
                <a:solidFill>
                  <a:schemeClr val="tx1"/>
                </a:solidFill>
              </a:rPr>
              <a:t>CircularHarmonic</a:t>
            </a:r>
            <a:endParaRPr lang="en-US" sz="2400" dirty="0" smtClean="0">
              <a:solidFill>
                <a:schemeClr val="tx1"/>
              </a:solidFill>
            </a:endParaRPr>
          </a:p>
          <a:p>
            <a:r>
              <a:rPr lang="en-US" sz="2400" dirty="0" smtClean="0">
                <a:solidFill>
                  <a:schemeClr val="bg2"/>
                </a:solidFill>
              </a:rPr>
              <a:t>Flat-bottomed Harmonic</a:t>
            </a:r>
          </a:p>
          <a:p>
            <a:r>
              <a:rPr lang="en-US" sz="2400" dirty="0" smtClean="0">
                <a:solidFill>
                  <a:schemeClr val="bg2"/>
                </a:solidFill>
              </a:rPr>
              <a:t>Gaussian</a:t>
            </a:r>
          </a:p>
          <a:p>
            <a:r>
              <a:rPr lang="en-US" sz="2400" dirty="0" smtClean="0">
                <a:solidFill>
                  <a:schemeClr val="bg2"/>
                </a:solidFill>
              </a:rPr>
              <a:t>Sigmoid</a:t>
            </a:r>
          </a:p>
          <a:p>
            <a:r>
              <a:rPr lang="en-US" sz="2400" dirty="0" smtClean="0">
                <a:solidFill>
                  <a:schemeClr val="bg2"/>
                </a:solidFill>
              </a:rPr>
              <a:t>Bounded</a:t>
            </a:r>
          </a:p>
        </p:txBody>
      </p:sp>
      <p:pic>
        <p:nvPicPr>
          <p:cNvPr id="5" name="Picture 4"/>
          <p:cNvPicPr>
            <a:picLocks noChangeAspect="1"/>
          </p:cNvPicPr>
          <p:nvPr/>
        </p:nvPicPr>
        <p:blipFill>
          <a:blip r:embed="rId2"/>
          <a:stretch>
            <a:fillRect/>
          </a:stretch>
        </p:blipFill>
        <p:spPr>
          <a:xfrm>
            <a:off x="464413" y="2482791"/>
            <a:ext cx="4377307" cy="3267739"/>
          </a:xfrm>
          <a:prstGeom prst="rect">
            <a:avLst/>
          </a:prstGeom>
        </p:spPr>
      </p:pic>
    </p:spTree>
    <p:extLst>
      <p:ext uri="{BB962C8B-B14F-4D97-AF65-F5344CB8AC3E}">
        <p14:creationId xmlns:p14="http://schemas.microsoft.com/office/powerpoint/2010/main" val="3460207549"/>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309847" y="2470742"/>
            <a:ext cx="4377307" cy="3267739"/>
          </a:xfrm>
          <a:prstGeom prst="rect">
            <a:avLst/>
          </a:prstGeom>
        </p:spPr>
      </p:pic>
      <p:sp>
        <p:nvSpPr>
          <p:cNvPr id="2" name="Title 1"/>
          <p:cNvSpPr>
            <a:spLocks noGrp="1"/>
          </p:cNvSpPr>
          <p:nvPr>
            <p:ph type="title"/>
          </p:nvPr>
        </p:nvSpPr>
        <p:spPr/>
        <p:txBody>
          <a:bodyPr/>
          <a:lstStyle/>
          <a:p>
            <a:r>
              <a:rPr lang="en-US" sz="3200" dirty="0" smtClean="0"/>
              <a:t>Scoring types</a:t>
            </a:r>
            <a:endParaRPr lang="en-US" sz="3200" dirty="0"/>
          </a:p>
        </p:txBody>
      </p:sp>
      <p:sp>
        <p:nvSpPr>
          <p:cNvPr id="7" name="Slide Number Placeholder 6"/>
          <p:cNvSpPr>
            <a:spLocks noGrp="1"/>
          </p:cNvSpPr>
          <p:nvPr>
            <p:ph type="sldNum" sz="quarter" idx="12"/>
          </p:nvPr>
        </p:nvSpPr>
        <p:spPr/>
        <p:txBody>
          <a:bodyPr/>
          <a:lstStyle/>
          <a:p>
            <a:pPr>
              <a:defRPr/>
            </a:pPr>
            <a:fld id="{884FCA5F-5763-4D8A-9FFE-61B26EB1A61C}" type="slidenum">
              <a:rPr lang="de-DE" smtClean="0">
                <a:solidFill>
                  <a:srgbClr val="000000"/>
                </a:solidFill>
              </a:rPr>
              <a:pPr>
                <a:defRPr/>
              </a:pPr>
              <a:t>14</a:t>
            </a:fld>
            <a:endParaRPr lang="de-DE">
              <a:solidFill>
                <a:srgbClr val="000000"/>
              </a:solidFill>
            </a:endParaRPr>
          </a:p>
        </p:txBody>
      </p:sp>
      <p:sp>
        <p:nvSpPr>
          <p:cNvPr id="8" name="TextBox 7"/>
          <p:cNvSpPr txBox="1"/>
          <p:nvPr/>
        </p:nvSpPr>
        <p:spPr>
          <a:xfrm>
            <a:off x="152400" y="6505449"/>
            <a:ext cx="6851299" cy="307777"/>
          </a:xfrm>
          <a:prstGeom prst="rect">
            <a:avLst/>
          </a:prstGeom>
          <a:noFill/>
        </p:spPr>
        <p:txBody>
          <a:bodyPr wrap="none" rtlCol="0">
            <a:spAutoFit/>
          </a:bodyPr>
          <a:lstStyle/>
          <a:p>
            <a:r>
              <a:rPr lang="en-US" sz="1400" dirty="0" smtClean="0"/>
              <a:t>https://www.rosettacommons.org/docs/latest/rosetta_basics/file_types/constraint-file</a:t>
            </a:r>
            <a:endParaRPr lang="en-US" sz="1400" dirty="0"/>
          </a:p>
        </p:txBody>
      </p:sp>
      <p:sp>
        <p:nvSpPr>
          <p:cNvPr id="13" name="Rectangle 1"/>
          <p:cNvSpPr>
            <a:spLocks noGrp="1" noChangeArrowheads="1"/>
          </p:cNvSpPr>
          <p:nvPr>
            <p:ph sz="half" idx="1"/>
          </p:nvPr>
        </p:nvSpPr>
        <p:spPr bwMode="auto">
          <a:xfrm>
            <a:off x="152400" y="1650209"/>
            <a:ext cx="8839200" cy="400110"/>
          </a:xfrm>
          <a:prstGeom prst="rect">
            <a:avLst/>
          </a:prstGeom>
          <a:noFill/>
          <a:ln w="12700" cap="sq" cmpd="sng">
            <a:solidFill>
              <a:schemeClr val="tx1">
                <a:lumMod val="75000"/>
                <a:lumOff val="25000"/>
              </a:schemeClr>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30000"/>
              </a:spcBef>
              <a:spcAft>
                <a:spcPct val="0"/>
              </a:spcAft>
              <a:defRPr sz="1200">
                <a:solidFill>
                  <a:schemeClr val="tx1"/>
                </a:solidFill>
                <a:latin typeface="Arial" panose="020B0604020202020204" pitchFamily="34" charset="0"/>
              </a:defRPr>
            </a:lvl1pPr>
            <a:lvl2pPr eaLnBrk="0" fontAlgn="base" hangingPunct="0">
              <a:spcBef>
                <a:spcPct val="30000"/>
              </a:spcBef>
              <a:spcAft>
                <a:spcPct val="0"/>
              </a:spcAft>
              <a:defRPr sz="1200">
                <a:solidFill>
                  <a:schemeClr val="tx1"/>
                </a:solidFill>
                <a:latin typeface="Arial" panose="020B0604020202020204" pitchFamily="34" charset="0"/>
              </a:defRPr>
            </a:lvl2pPr>
            <a:lvl3pPr eaLnBrk="0" fontAlgn="base" hangingPunct="0">
              <a:spcBef>
                <a:spcPct val="30000"/>
              </a:spcBef>
              <a:spcAft>
                <a:spcPct val="0"/>
              </a:spcAft>
              <a:defRPr sz="1200">
                <a:solidFill>
                  <a:schemeClr val="tx1"/>
                </a:solidFill>
                <a:latin typeface="Arial" panose="020B0604020202020204" pitchFamily="34" charset="0"/>
              </a:defRPr>
            </a:lvl3pPr>
            <a:lvl4pPr eaLnBrk="0" fontAlgn="base" hangingPunct="0">
              <a:spcBef>
                <a:spcPct val="30000"/>
              </a:spcBef>
              <a:spcAft>
                <a:spcPct val="0"/>
              </a:spcAft>
              <a:defRPr sz="1200">
                <a:solidFill>
                  <a:schemeClr val="tx1"/>
                </a:solidFill>
                <a:latin typeface="Arial" panose="020B0604020202020204" pitchFamily="34" charset="0"/>
              </a:defRPr>
            </a:lvl4pPr>
            <a:lvl5pPr eaLnBrk="0" fontAlgn="base" hangingPunct="0">
              <a:spcBef>
                <a:spcPct val="30000"/>
              </a:spcBef>
              <a:spcAft>
                <a:spcPct val="0"/>
              </a:spcAft>
              <a:defRPr sz="1200">
                <a:solidFill>
                  <a:schemeClr val="tx1"/>
                </a:solidFill>
                <a:latin typeface="Arial" panose="020B0604020202020204" pitchFamily="34" charset="0"/>
              </a:defRPr>
            </a:lvl5pPr>
            <a:lvl6pPr eaLnBrk="0" fontAlgn="base" hangingPunct="0">
              <a:spcBef>
                <a:spcPct val="30000"/>
              </a:spcBef>
              <a:spcAft>
                <a:spcPct val="0"/>
              </a:spcAft>
              <a:defRPr sz="1200">
                <a:solidFill>
                  <a:schemeClr val="tx1"/>
                </a:solidFill>
                <a:latin typeface="Arial" panose="020B0604020202020204" pitchFamily="34" charset="0"/>
              </a:defRPr>
            </a:lvl6pPr>
            <a:lvl7pPr eaLnBrk="0" fontAlgn="base" hangingPunct="0">
              <a:spcBef>
                <a:spcPct val="30000"/>
              </a:spcBef>
              <a:spcAft>
                <a:spcPct val="0"/>
              </a:spcAft>
              <a:defRPr sz="1200">
                <a:solidFill>
                  <a:schemeClr val="tx1"/>
                </a:solidFill>
                <a:latin typeface="Arial" panose="020B0604020202020204" pitchFamily="34" charset="0"/>
              </a:defRPr>
            </a:lvl7pPr>
            <a:lvl8pPr eaLnBrk="0" fontAlgn="base" hangingPunct="0">
              <a:spcBef>
                <a:spcPct val="30000"/>
              </a:spcBef>
              <a:spcAft>
                <a:spcPct val="0"/>
              </a:spcAft>
              <a:defRPr sz="1200">
                <a:solidFill>
                  <a:schemeClr val="tx1"/>
                </a:solidFill>
                <a:latin typeface="Arial" panose="020B0604020202020204" pitchFamily="34" charset="0"/>
              </a:defRPr>
            </a:lvl8pPr>
            <a:lvl9pPr eaLnBrk="0" fontAlgn="base" hangingPunct="0">
              <a:spcBef>
                <a:spcPct val="30000"/>
              </a:spcBef>
              <a:spcAft>
                <a:spcPct val="0"/>
              </a:spcAft>
              <a:defRPr sz="1200">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30000"/>
              </a:spcBef>
              <a:spcAft>
                <a:spcPct val="0"/>
              </a:spcAft>
              <a:buClrTx/>
              <a:buSzTx/>
              <a:buFontTx/>
              <a:buNone/>
              <a:tabLst/>
            </a:pPr>
            <a:r>
              <a:rPr kumimoji="0" lang="en-US" altLang="en-US" sz="2000" b="0" i="0" u="none" strike="noStrike" cap="none" normalizeH="0" baseline="0" dirty="0" err="1" smtClean="0">
                <a:ln>
                  <a:noFill/>
                </a:ln>
                <a:solidFill>
                  <a:schemeClr val="bg2"/>
                </a:solidFill>
                <a:effectLst/>
                <a:latin typeface="Consolas" panose="020B0609020204030204" pitchFamily="49" charset="0"/>
                <a:cs typeface="Consolas" panose="020B0609020204030204" pitchFamily="49" charset="0"/>
              </a:rPr>
              <a:t>AtomPair</a:t>
            </a:r>
            <a:r>
              <a:rPr kumimoji="0" lang="en-US" altLang="en-US" sz="2000" b="0" i="0" u="none" strike="noStrike" cap="none" normalizeH="0" baseline="0" dirty="0" smtClean="0">
                <a:ln>
                  <a:noFill/>
                </a:ln>
                <a:solidFill>
                  <a:schemeClr val="bg2"/>
                </a:solidFill>
                <a:effectLst/>
                <a:latin typeface="Consolas" panose="020B0609020204030204" pitchFamily="49" charset="0"/>
                <a:cs typeface="Consolas" panose="020B0609020204030204" pitchFamily="49" charset="0"/>
              </a:rPr>
              <a:t> CD1 52 CD1 54 </a:t>
            </a:r>
            <a:r>
              <a:rPr kumimoji="0" lang="en-US" altLang="en-US" sz="2000" b="0" i="0" u="none" strike="noStrike" cap="none" normalizeH="0" baseline="0" dirty="0" smtClean="0">
                <a:ln>
                  <a:noFill/>
                </a:ln>
                <a:effectLst/>
                <a:latin typeface="Consolas" panose="020B0609020204030204" pitchFamily="49" charset="0"/>
                <a:cs typeface="Consolas" panose="020B0609020204030204" pitchFamily="49" charset="0"/>
              </a:rPr>
              <a:t>FLAT_HARMONIC 6.0 1.0 2.0</a:t>
            </a:r>
          </a:p>
        </p:txBody>
      </p:sp>
      <p:sp>
        <p:nvSpPr>
          <p:cNvPr id="15" name="Content Placeholder 2"/>
          <p:cNvSpPr>
            <a:spLocks noGrp="1"/>
          </p:cNvSpPr>
          <p:nvPr>
            <p:ph sz="half" idx="1"/>
          </p:nvPr>
        </p:nvSpPr>
        <p:spPr>
          <a:xfrm>
            <a:off x="5029200" y="3133595"/>
            <a:ext cx="3902298" cy="2750090"/>
          </a:xfrm>
        </p:spPr>
        <p:txBody>
          <a:bodyPr/>
          <a:lstStyle/>
          <a:p>
            <a:r>
              <a:rPr lang="en-US" sz="2400" dirty="0" smtClean="0">
                <a:solidFill>
                  <a:schemeClr val="bg2"/>
                </a:solidFill>
              </a:rPr>
              <a:t>Harmonic</a:t>
            </a:r>
          </a:p>
          <a:p>
            <a:r>
              <a:rPr lang="en-US" sz="2400" dirty="0" err="1" smtClean="0">
                <a:solidFill>
                  <a:schemeClr val="bg2"/>
                </a:solidFill>
              </a:rPr>
              <a:t>CircularHarmonic</a:t>
            </a:r>
            <a:endParaRPr lang="en-US" sz="2400" dirty="0" smtClean="0">
              <a:solidFill>
                <a:schemeClr val="bg2"/>
              </a:solidFill>
            </a:endParaRPr>
          </a:p>
          <a:p>
            <a:r>
              <a:rPr lang="en-US" sz="2400" dirty="0" smtClean="0">
                <a:solidFill>
                  <a:schemeClr val="tx1"/>
                </a:solidFill>
              </a:rPr>
              <a:t>Flat-bottomed Harmonic</a:t>
            </a:r>
          </a:p>
          <a:p>
            <a:r>
              <a:rPr lang="en-US" sz="2400" dirty="0" smtClean="0">
                <a:solidFill>
                  <a:schemeClr val="bg2"/>
                </a:solidFill>
              </a:rPr>
              <a:t>Gaussian</a:t>
            </a:r>
          </a:p>
          <a:p>
            <a:r>
              <a:rPr lang="en-US" sz="2400" dirty="0" smtClean="0">
                <a:solidFill>
                  <a:schemeClr val="bg2"/>
                </a:solidFill>
              </a:rPr>
              <a:t>Sigmoid</a:t>
            </a:r>
          </a:p>
          <a:p>
            <a:r>
              <a:rPr lang="en-US" sz="2400" dirty="0" smtClean="0">
                <a:solidFill>
                  <a:schemeClr val="bg2"/>
                </a:solidFill>
              </a:rPr>
              <a:t>Bounded</a:t>
            </a:r>
          </a:p>
        </p:txBody>
      </p:sp>
    </p:spTree>
    <p:extLst>
      <p:ext uri="{BB962C8B-B14F-4D97-AF65-F5344CB8AC3E}">
        <p14:creationId xmlns:p14="http://schemas.microsoft.com/office/powerpoint/2010/main" val="640807060"/>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Scoring types</a:t>
            </a:r>
            <a:endParaRPr lang="en-US" sz="3200" dirty="0"/>
          </a:p>
        </p:txBody>
      </p:sp>
      <p:sp>
        <p:nvSpPr>
          <p:cNvPr id="7" name="Slide Number Placeholder 6"/>
          <p:cNvSpPr>
            <a:spLocks noGrp="1"/>
          </p:cNvSpPr>
          <p:nvPr>
            <p:ph type="sldNum" sz="quarter" idx="12"/>
          </p:nvPr>
        </p:nvSpPr>
        <p:spPr/>
        <p:txBody>
          <a:bodyPr/>
          <a:lstStyle/>
          <a:p>
            <a:pPr>
              <a:defRPr/>
            </a:pPr>
            <a:fld id="{884FCA5F-5763-4D8A-9FFE-61B26EB1A61C}" type="slidenum">
              <a:rPr lang="de-DE" smtClean="0">
                <a:solidFill>
                  <a:srgbClr val="000000"/>
                </a:solidFill>
              </a:rPr>
              <a:pPr>
                <a:defRPr/>
              </a:pPr>
              <a:t>15</a:t>
            </a:fld>
            <a:endParaRPr lang="de-DE">
              <a:solidFill>
                <a:srgbClr val="000000"/>
              </a:solidFill>
            </a:endParaRPr>
          </a:p>
        </p:txBody>
      </p:sp>
      <p:sp>
        <p:nvSpPr>
          <p:cNvPr id="8" name="TextBox 7"/>
          <p:cNvSpPr txBox="1"/>
          <p:nvPr/>
        </p:nvSpPr>
        <p:spPr>
          <a:xfrm>
            <a:off x="152400" y="6505449"/>
            <a:ext cx="6851299" cy="307777"/>
          </a:xfrm>
          <a:prstGeom prst="rect">
            <a:avLst/>
          </a:prstGeom>
          <a:noFill/>
        </p:spPr>
        <p:txBody>
          <a:bodyPr wrap="none" rtlCol="0">
            <a:spAutoFit/>
          </a:bodyPr>
          <a:lstStyle/>
          <a:p>
            <a:r>
              <a:rPr lang="en-US" sz="1400" dirty="0" smtClean="0"/>
              <a:t>https://www.rosettacommons.org/docs/latest/rosetta_basics/file_types/constraint-file</a:t>
            </a:r>
            <a:endParaRPr lang="en-US" sz="1400" dirty="0"/>
          </a:p>
        </p:txBody>
      </p:sp>
      <p:sp>
        <p:nvSpPr>
          <p:cNvPr id="13" name="Rectangle 1"/>
          <p:cNvSpPr>
            <a:spLocks noGrp="1" noChangeArrowheads="1"/>
          </p:cNvSpPr>
          <p:nvPr>
            <p:ph sz="half" idx="1"/>
          </p:nvPr>
        </p:nvSpPr>
        <p:spPr bwMode="auto">
          <a:xfrm>
            <a:off x="152400" y="1650209"/>
            <a:ext cx="8839200" cy="400110"/>
          </a:xfrm>
          <a:prstGeom prst="rect">
            <a:avLst/>
          </a:prstGeom>
          <a:noFill/>
          <a:ln w="12700" cap="sq" cmpd="sng">
            <a:solidFill>
              <a:schemeClr val="tx1">
                <a:lumMod val="75000"/>
                <a:lumOff val="25000"/>
              </a:schemeClr>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30000"/>
              </a:spcBef>
              <a:spcAft>
                <a:spcPct val="0"/>
              </a:spcAft>
              <a:defRPr sz="1200">
                <a:solidFill>
                  <a:schemeClr val="tx1"/>
                </a:solidFill>
                <a:latin typeface="Arial" panose="020B0604020202020204" pitchFamily="34" charset="0"/>
              </a:defRPr>
            </a:lvl1pPr>
            <a:lvl2pPr eaLnBrk="0" fontAlgn="base" hangingPunct="0">
              <a:spcBef>
                <a:spcPct val="30000"/>
              </a:spcBef>
              <a:spcAft>
                <a:spcPct val="0"/>
              </a:spcAft>
              <a:defRPr sz="1200">
                <a:solidFill>
                  <a:schemeClr val="tx1"/>
                </a:solidFill>
                <a:latin typeface="Arial" panose="020B0604020202020204" pitchFamily="34" charset="0"/>
              </a:defRPr>
            </a:lvl2pPr>
            <a:lvl3pPr eaLnBrk="0" fontAlgn="base" hangingPunct="0">
              <a:spcBef>
                <a:spcPct val="30000"/>
              </a:spcBef>
              <a:spcAft>
                <a:spcPct val="0"/>
              </a:spcAft>
              <a:defRPr sz="1200">
                <a:solidFill>
                  <a:schemeClr val="tx1"/>
                </a:solidFill>
                <a:latin typeface="Arial" panose="020B0604020202020204" pitchFamily="34" charset="0"/>
              </a:defRPr>
            </a:lvl3pPr>
            <a:lvl4pPr eaLnBrk="0" fontAlgn="base" hangingPunct="0">
              <a:spcBef>
                <a:spcPct val="30000"/>
              </a:spcBef>
              <a:spcAft>
                <a:spcPct val="0"/>
              </a:spcAft>
              <a:defRPr sz="1200">
                <a:solidFill>
                  <a:schemeClr val="tx1"/>
                </a:solidFill>
                <a:latin typeface="Arial" panose="020B0604020202020204" pitchFamily="34" charset="0"/>
              </a:defRPr>
            </a:lvl4pPr>
            <a:lvl5pPr eaLnBrk="0" fontAlgn="base" hangingPunct="0">
              <a:spcBef>
                <a:spcPct val="30000"/>
              </a:spcBef>
              <a:spcAft>
                <a:spcPct val="0"/>
              </a:spcAft>
              <a:defRPr sz="1200">
                <a:solidFill>
                  <a:schemeClr val="tx1"/>
                </a:solidFill>
                <a:latin typeface="Arial" panose="020B0604020202020204" pitchFamily="34" charset="0"/>
              </a:defRPr>
            </a:lvl5pPr>
            <a:lvl6pPr eaLnBrk="0" fontAlgn="base" hangingPunct="0">
              <a:spcBef>
                <a:spcPct val="30000"/>
              </a:spcBef>
              <a:spcAft>
                <a:spcPct val="0"/>
              </a:spcAft>
              <a:defRPr sz="1200">
                <a:solidFill>
                  <a:schemeClr val="tx1"/>
                </a:solidFill>
                <a:latin typeface="Arial" panose="020B0604020202020204" pitchFamily="34" charset="0"/>
              </a:defRPr>
            </a:lvl6pPr>
            <a:lvl7pPr eaLnBrk="0" fontAlgn="base" hangingPunct="0">
              <a:spcBef>
                <a:spcPct val="30000"/>
              </a:spcBef>
              <a:spcAft>
                <a:spcPct val="0"/>
              </a:spcAft>
              <a:defRPr sz="1200">
                <a:solidFill>
                  <a:schemeClr val="tx1"/>
                </a:solidFill>
                <a:latin typeface="Arial" panose="020B0604020202020204" pitchFamily="34" charset="0"/>
              </a:defRPr>
            </a:lvl7pPr>
            <a:lvl8pPr eaLnBrk="0" fontAlgn="base" hangingPunct="0">
              <a:spcBef>
                <a:spcPct val="30000"/>
              </a:spcBef>
              <a:spcAft>
                <a:spcPct val="0"/>
              </a:spcAft>
              <a:defRPr sz="1200">
                <a:solidFill>
                  <a:schemeClr val="tx1"/>
                </a:solidFill>
                <a:latin typeface="Arial" panose="020B0604020202020204" pitchFamily="34" charset="0"/>
              </a:defRPr>
            </a:lvl8pPr>
            <a:lvl9pPr eaLnBrk="0" fontAlgn="base" hangingPunct="0">
              <a:spcBef>
                <a:spcPct val="30000"/>
              </a:spcBef>
              <a:spcAft>
                <a:spcPct val="0"/>
              </a:spcAft>
              <a:defRPr sz="1200">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30000"/>
              </a:spcBef>
              <a:spcAft>
                <a:spcPct val="0"/>
              </a:spcAft>
              <a:buClrTx/>
              <a:buSzTx/>
              <a:buFontTx/>
              <a:buNone/>
              <a:tabLst/>
            </a:pPr>
            <a:r>
              <a:rPr kumimoji="0" lang="en-US" altLang="en-US" sz="2000" b="0" i="0" u="none" strike="noStrike" cap="none" normalizeH="0" baseline="0" dirty="0" err="1" smtClean="0">
                <a:ln>
                  <a:noFill/>
                </a:ln>
                <a:solidFill>
                  <a:schemeClr val="bg2"/>
                </a:solidFill>
                <a:effectLst/>
                <a:latin typeface="Consolas" panose="020B0609020204030204" pitchFamily="49" charset="0"/>
                <a:cs typeface="Consolas" panose="020B0609020204030204" pitchFamily="49" charset="0"/>
              </a:rPr>
              <a:t>AtomPair</a:t>
            </a:r>
            <a:r>
              <a:rPr kumimoji="0" lang="en-US" altLang="en-US" sz="2000" b="0" i="0" u="none" strike="noStrike" cap="none" normalizeH="0" baseline="0" dirty="0" smtClean="0">
                <a:ln>
                  <a:noFill/>
                </a:ln>
                <a:solidFill>
                  <a:schemeClr val="bg2"/>
                </a:solidFill>
                <a:effectLst/>
                <a:latin typeface="Consolas" panose="020B0609020204030204" pitchFamily="49" charset="0"/>
                <a:cs typeface="Consolas" panose="020B0609020204030204" pitchFamily="49" charset="0"/>
              </a:rPr>
              <a:t> CD1 52 CD1 54 </a:t>
            </a:r>
            <a:r>
              <a:rPr kumimoji="0" lang="en-US" altLang="en-US" sz="2000" b="0" i="0" u="none" strike="noStrike" cap="none" normalizeH="0" baseline="0" dirty="0" smtClean="0">
                <a:ln>
                  <a:noFill/>
                </a:ln>
                <a:effectLst/>
                <a:latin typeface="Consolas" panose="020B0609020204030204" pitchFamily="49" charset="0"/>
                <a:cs typeface="Consolas" panose="020B0609020204030204" pitchFamily="49" charset="0"/>
              </a:rPr>
              <a:t>GAUSSIANFUNC 6.0 1.0 TAG</a:t>
            </a:r>
          </a:p>
        </p:txBody>
      </p:sp>
      <p:sp>
        <p:nvSpPr>
          <p:cNvPr id="15" name="Content Placeholder 2"/>
          <p:cNvSpPr>
            <a:spLocks noGrp="1"/>
          </p:cNvSpPr>
          <p:nvPr>
            <p:ph sz="half" idx="1"/>
          </p:nvPr>
        </p:nvSpPr>
        <p:spPr>
          <a:xfrm>
            <a:off x="5029200" y="3133595"/>
            <a:ext cx="3902298" cy="2750090"/>
          </a:xfrm>
        </p:spPr>
        <p:txBody>
          <a:bodyPr/>
          <a:lstStyle/>
          <a:p>
            <a:r>
              <a:rPr lang="en-US" sz="2400" dirty="0" smtClean="0">
                <a:solidFill>
                  <a:schemeClr val="bg2"/>
                </a:solidFill>
              </a:rPr>
              <a:t>Harmonic</a:t>
            </a:r>
          </a:p>
          <a:p>
            <a:r>
              <a:rPr lang="en-US" sz="2400" dirty="0" err="1" smtClean="0">
                <a:solidFill>
                  <a:schemeClr val="bg2"/>
                </a:solidFill>
              </a:rPr>
              <a:t>CircularHarmonic</a:t>
            </a:r>
            <a:endParaRPr lang="en-US" sz="2400" dirty="0" smtClean="0">
              <a:solidFill>
                <a:schemeClr val="bg2"/>
              </a:solidFill>
            </a:endParaRPr>
          </a:p>
          <a:p>
            <a:r>
              <a:rPr lang="en-US" sz="2400" dirty="0" smtClean="0">
                <a:solidFill>
                  <a:schemeClr val="bg2"/>
                </a:solidFill>
              </a:rPr>
              <a:t>Flat-bottomed Harmonic</a:t>
            </a:r>
          </a:p>
          <a:p>
            <a:r>
              <a:rPr lang="en-US" sz="2400" dirty="0" smtClean="0">
                <a:solidFill>
                  <a:schemeClr val="tx1"/>
                </a:solidFill>
              </a:rPr>
              <a:t>Gaussian</a:t>
            </a:r>
          </a:p>
          <a:p>
            <a:r>
              <a:rPr lang="en-US" sz="2400" dirty="0" smtClean="0">
                <a:solidFill>
                  <a:schemeClr val="bg2"/>
                </a:solidFill>
              </a:rPr>
              <a:t>Sigmoid</a:t>
            </a:r>
          </a:p>
          <a:p>
            <a:r>
              <a:rPr lang="en-US" sz="2400" dirty="0" smtClean="0">
                <a:solidFill>
                  <a:schemeClr val="bg2"/>
                </a:solidFill>
              </a:rPr>
              <a:t>Bounded</a:t>
            </a:r>
          </a:p>
        </p:txBody>
      </p:sp>
      <p:pic>
        <p:nvPicPr>
          <p:cNvPr id="4" name="Picture 3"/>
          <p:cNvPicPr>
            <a:picLocks noChangeAspect="1"/>
          </p:cNvPicPr>
          <p:nvPr/>
        </p:nvPicPr>
        <p:blipFill>
          <a:blip r:embed="rId2"/>
          <a:stretch>
            <a:fillRect/>
          </a:stretch>
        </p:blipFill>
        <p:spPr>
          <a:xfrm>
            <a:off x="477273" y="2482791"/>
            <a:ext cx="4377307" cy="3267739"/>
          </a:xfrm>
          <a:prstGeom prst="rect">
            <a:avLst/>
          </a:prstGeom>
        </p:spPr>
      </p:pic>
    </p:spTree>
    <p:extLst>
      <p:ext uri="{BB962C8B-B14F-4D97-AF65-F5344CB8AC3E}">
        <p14:creationId xmlns:p14="http://schemas.microsoft.com/office/powerpoint/2010/main" val="2562363530"/>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Scoring types</a:t>
            </a:r>
            <a:endParaRPr lang="en-US" sz="3200" dirty="0"/>
          </a:p>
        </p:txBody>
      </p:sp>
      <p:sp>
        <p:nvSpPr>
          <p:cNvPr id="7" name="Slide Number Placeholder 6"/>
          <p:cNvSpPr>
            <a:spLocks noGrp="1"/>
          </p:cNvSpPr>
          <p:nvPr>
            <p:ph type="sldNum" sz="quarter" idx="12"/>
          </p:nvPr>
        </p:nvSpPr>
        <p:spPr/>
        <p:txBody>
          <a:bodyPr/>
          <a:lstStyle/>
          <a:p>
            <a:pPr>
              <a:defRPr/>
            </a:pPr>
            <a:fld id="{884FCA5F-5763-4D8A-9FFE-61B26EB1A61C}" type="slidenum">
              <a:rPr lang="de-DE" smtClean="0">
                <a:solidFill>
                  <a:srgbClr val="000000"/>
                </a:solidFill>
              </a:rPr>
              <a:pPr>
                <a:defRPr/>
              </a:pPr>
              <a:t>16</a:t>
            </a:fld>
            <a:endParaRPr lang="de-DE">
              <a:solidFill>
                <a:srgbClr val="000000"/>
              </a:solidFill>
            </a:endParaRPr>
          </a:p>
        </p:txBody>
      </p:sp>
      <p:sp>
        <p:nvSpPr>
          <p:cNvPr id="8" name="TextBox 7"/>
          <p:cNvSpPr txBox="1"/>
          <p:nvPr/>
        </p:nvSpPr>
        <p:spPr>
          <a:xfrm>
            <a:off x="152400" y="6505449"/>
            <a:ext cx="6851299" cy="307777"/>
          </a:xfrm>
          <a:prstGeom prst="rect">
            <a:avLst/>
          </a:prstGeom>
          <a:noFill/>
        </p:spPr>
        <p:txBody>
          <a:bodyPr wrap="none" rtlCol="0">
            <a:spAutoFit/>
          </a:bodyPr>
          <a:lstStyle/>
          <a:p>
            <a:r>
              <a:rPr lang="en-US" sz="1400" dirty="0" smtClean="0"/>
              <a:t>https://www.rosettacommons.org/docs/latest/rosetta_basics/file_types/constraint-file</a:t>
            </a:r>
            <a:endParaRPr lang="en-US" sz="1400" dirty="0"/>
          </a:p>
        </p:txBody>
      </p:sp>
      <p:sp>
        <p:nvSpPr>
          <p:cNvPr id="13" name="Rectangle 1"/>
          <p:cNvSpPr>
            <a:spLocks noGrp="1" noChangeArrowheads="1"/>
          </p:cNvSpPr>
          <p:nvPr>
            <p:ph sz="half" idx="1"/>
          </p:nvPr>
        </p:nvSpPr>
        <p:spPr bwMode="auto">
          <a:xfrm>
            <a:off x="152400" y="1650209"/>
            <a:ext cx="8839200" cy="400110"/>
          </a:xfrm>
          <a:prstGeom prst="rect">
            <a:avLst/>
          </a:prstGeom>
          <a:noFill/>
          <a:ln w="12700" cap="sq" cmpd="sng">
            <a:solidFill>
              <a:schemeClr val="tx1">
                <a:lumMod val="75000"/>
                <a:lumOff val="25000"/>
              </a:schemeClr>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30000"/>
              </a:spcBef>
              <a:spcAft>
                <a:spcPct val="0"/>
              </a:spcAft>
              <a:defRPr sz="1200">
                <a:solidFill>
                  <a:schemeClr val="tx1"/>
                </a:solidFill>
                <a:latin typeface="Arial" panose="020B0604020202020204" pitchFamily="34" charset="0"/>
              </a:defRPr>
            </a:lvl1pPr>
            <a:lvl2pPr eaLnBrk="0" fontAlgn="base" hangingPunct="0">
              <a:spcBef>
                <a:spcPct val="30000"/>
              </a:spcBef>
              <a:spcAft>
                <a:spcPct val="0"/>
              </a:spcAft>
              <a:defRPr sz="1200">
                <a:solidFill>
                  <a:schemeClr val="tx1"/>
                </a:solidFill>
                <a:latin typeface="Arial" panose="020B0604020202020204" pitchFamily="34" charset="0"/>
              </a:defRPr>
            </a:lvl2pPr>
            <a:lvl3pPr eaLnBrk="0" fontAlgn="base" hangingPunct="0">
              <a:spcBef>
                <a:spcPct val="30000"/>
              </a:spcBef>
              <a:spcAft>
                <a:spcPct val="0"/>
              </a:spcAft>
              <a:defRPr sz="1200">
                <a:solidFill>
                  <a:schemeClr val="tx1"/>
                </a:solidFill>
                <a:latin typeface="Arial" panose="020B0604020202020204" pitchFamily="34" charset="0"/>
              </a:defRPr>
            </a:lvl3pPr>
            <a:lvl4pPr eaLnBrk="0" fontAlgn="base" hangingPunct="0">
              <a:spcBef>
                <a:spcPct val="30000"/>
              </a:spcBef>
              <a:spcAft>
                <a:spcPct val="0"/>
              </a:spcAft>
              <a:defRPr sz="1200">
                <a:solidFill>
                  <a:schemeClr val="tx1"/>
                </a:solidFill>
                <a:latin typeface="Arial" panose="020B0604020202020204" pitchFamily="34" charset="0"/>
              </a:defRPr>
            </a:lvl4pPr>
            <a:lvl5pPr eaLnBrk="0" fontAlgn="base" hangingPunct="0">
              <a:spcBef>
                <a:spcPct val="30000"/>
              </a:spcBef>
              <a:spcAft>
                <a:spcPct val="0"/>
              </a:spcAft>
              <a:defRPr sz="1200">
                <a:solidFill>
                  <a:schemeClr val="tx1"/>
                </a:solidFill>
                <a:latin typeface="Arial" panose="020B0604020202020204" pitchFamily="34" charset="0"/>
              </a:defRPr>
            </a:lvl5pPr>
            <a:lvl6pPr eaLnBrk="0" fontAlgn="base" hangingPunct="0">
              <a:spcBef>
                <a:spcPct val="30000"/>
              </a:spcBef>
              <a:spcAft>
                <a:spcPct val="0"/>
              </a:spcAft>
              <a:defRPr sz="1200">
                <a:solidFill>
                  <a:schemeClr val="tx1"/>
                </a:solidFill>
                <a:latin typeface="Arial" panose="020B0604020202020204" pitchFamily="34" charset="0"/>
              </a:defRPr>
            </a:lvl6pPr>
            <a:lvl7pPr eaLnBrk="0" fontAlgn="base" hangingPunct="0">
              <a:spcBef>
                <a:spcPct val="30000"/>
              </a:spcBef>
              <a:spcAft>
                <a:spcPct val="0"/>
              </a:spcAft>
              <a:defRPr sz="1200">
                <a:solidFill>
                  <a:schemeClr val="tx1"/>
                </a:solidFill>
                <a:latin typeface="Arial" panose="020B0604020202020204" pitchFamily="34" charset="0"/>
              </a:defRPr>
            </a:lvl7pPr>
            <a:lvl8pPr eaLnBrk="0" fontAlgn="base" hangingPunct="0">
              <a:spcBef>
                <a:spcPct val="30000"/>
              </a:spcBef>
              <a:spcAft>
                <a:spcPct val="0"/>
              </a:spcAft>
              <a:defRPr sz="1200">
                <a:solidFill>
                  <a:schemeClr val="tx1"/>
                </a:solidFill>
                <a:latin typeface="Arial" panose="020B0604020202020204" pitchFamily="34" charset="0"/>
              </a:defRPr>
            </a:lvl8pPr>
            <a:lvl9pPr eaLnBrk="0" fontAlgn="base" hangingPunct="0">
              <a:spcBef>
                <a:spcPct val="30000"/>
              </a:spcBef>
              <a:spcAft>
                <a:spcPct val="0"/>
              </a:spcAft>
              <a:defRPr sz="1200">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30000"/>
              </a:spcBef>
              <a:spcAft>
                <a:spcPct val="0"/>
              </a:spcAft>
              <a:buClrTx/>
              <a:buSzTx/>
              <a:buFontTx/>
              <a:buNone/>
              <a:tabLst/>
            </a:pPr>
            <a:r>
              <a:rPr kumimoji="0" lang="en-US" altLang="en-US" sz="2000" b="0" i="0" u="none" strike="noStrike" cap="none" normalizeH="0" baseline="0" dirty="0" err="1" smtClean="0">
                <a:ln>
                  <a:noFill/>
                </a:ln>
                <a:solidFill>
                  <a:schemeClr val="bg2"/>
                </a:solidFill>
                <a:effectLst/>
                <a:latin typeface="Consolas" panose="020B0609020204030204" pitchFamily="49" charset="0"/>
                <a:cs typeface="Consolas" panose="020B0609020204030204" pitchFamily="49" charset="0"/>
              </a:rPr>
              <a:t>AtomPair</a:t>
            </a:r>
            <a:r>
              <a:rPr kumimoji="0" lang="en-US" altLang="en-US" sz="2000" b="0" i="0" u="none" strike="noStrike" cap="none" normalizeH="0" baseline="0" dirty="0" smtClean="0">
                <a:ln>
                  <a:noFill/>
                </a:ln>
                <a:solidFill>
                  <a:schemeClr val="bg2"/>
                </a:solidFill>
                <a:effectLst/>
                <a:latin typeface="Consolas" panose="020B0609020204030204" pitchFamily="49" charset="0"/>
                <a:cs typeface="Consolas" panose="020B0609020204030204" pitchFamily="49" charset="0"/>
              </a:rPr>
              <a:t> CD1 52 CD1 54 </a:t>
            </a:r>
            <a:r>
              <a:rPr kumimoji="0" lang="en-US" altLang="en-US" sz="2000" b="0" i="0" u="none" strike="noStrike" cap="none" normalizeH="0" baseline="0" dirty="0" smtClean="0">
                <a:ln>
                  <a:noFill/>
                </a:ln>
                <a:effectLst/>
                <a:latin typeface="Consolas" panose="020B0609020204030204" pitchFamily="49" charset="0"/>
                <a:cs typeface="Consolas" panose="020B0609020204030204" pitchFamily="49" charset="0"/>
              </a:rPr>
              <a:t>SIGMOID 6.0 5</a:t>
            </a:r>
          </a:p>
        </p:txBody>
      </p:sp>
      <p:sp>
        <p:nvSpPr>
          <p:cNvPr id="15" name="Content Placeholder 2"/>
          <p:cNvSpPr>
            <a:spLocks noGrp="1"/>
          </p:cNvSpPr>
          <p:nvPr>
            <p:ph sz="half" idx="1"/>
          </p:nvPr>
        </p:nvSpPr>
        <p:spPr>
          <a:xfrm>
            <a:off x="5029200" y="3133595"/>
            <a:ext cx="3902298" cy="2750090"/>
          </a:xfrm>
        </p:spPr>
        <p:txBody>
          <a:bodyPr/>
          <a:lstStyle/>
          <a:p>
            <a:r>
              <a:rPr lang="en-US" sz="2400" dirty="0" smtClean="0">
                <a:solidFill>
                  <a:schemeClr val="bg2"/>
                </a:solidFill>
              </a:rPr>
              <a:t>Harmonic</a:t>
            </a:r>
          </a:p>
          <a:p>
            <a:r>
              <a:rPr lang="en-US" sz="2400" dirty="0" err="1" smtClean="0">
                <a:solidFill>
                  <a:schemeClr val="bg2"/>
                </a:solidFill>
              </a:rPr>
              <a:t>CircularHarmonic</a:t>
            </a:r>
            <a:endParaRPr lang="en-US" sz="2400" dirty="0" smtClean="0">
              <a:solidFill>
                <a:schemeClr val="bg2"/>
              </a:solidFill>
            </a:endParaRPr>
          </a:p>
          <a:p>
            <a:r>
              <a:rPr lang="en-US" sz="2400" dirty="0" smtClean="0">
                <a:solidFill>
                  <a:schemeClr val="bg2"/>
                </a:solidFill>
              </a:rPr>
              <a:t>Flat-bottomed Harmonic</a:t>
            </a:r>
          </a:p>
          <a:p>
            <a:r>
              <a:rPr lang="en-US" sz="2400" dirty="0" smtClean="0">
                <a:solidFill>
                  <a:schemeClr val="bg2"/>
                </a:solidFill>
              </a:rPr>
              <a:t>Gaussian</a:t>
            </a:r>
          </a:p>
          <a:p>
            <a:r>
              <a:rPr lang="en-US" sz="2400" dirty="0" smtClean="0">
                <a:solidFill>
                  <a:schemeClr val="tx1"/>
                </a:solidFill>
              </a:rPr>
              <a:t>Sigmoid</a:t>
            </a:r>
          </a:p>
          <a:p>
            <a:r>
              <a:rPr lang="en-US" sz="2400" dirty="0" smtClean="0">
                <a:solidFill>
                  <a:schemeClr val="bg2"/>
                </a:solidFill>
              </a:rPr>
              <a:t>Bounded</a:t>
            </a:r>
          </a:p>
        </p:txBody>
      </p:sp>
      <p:pic>
        <p:nvPicPr>
          <p:cNvPr id="3" name="Picture 2"/>
          <p:cNvPicPr>
            <a:picLocks noChangeAspect="1"/>
          </p:cNvPicPr>
          <p:nvPr/>
        </p:nvPicPr>
        <p:blipFill>
          <a:blip r:embed="rId2"/>
          <a:stretch>
            <a:fillRect/>
          </a:stretch>
        </p:blipFill>
        <p:spPr>
          <a:xfrm>
            <a:off x="528788" y="2644014"/>
            <a:ext cx="4377307" cy="3267739"/>
          </a:xfrm>
          <a:prstGeom prst="rect">
            <a:avLst/>
          </a:prstGeom>
        </p:spPr>
      </p:pic>
    </p:spTree>
    <p:extLst>
      <p:ext uri="{BB962C8B-B14F-4D97-AF65-F5344CB8AC3E}">
        <p14:creationId xmlns:p14="http://schemas.microsoft.com/office/powerpoint/2010/main" val="1259744674"/>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Scoring types</a:t>
            </a:r>
            <a:endParaRPr lang="en-US" sz="3200" dirty="0"/>
          </a:p>
        </p:txBody>
      </p:sp>
      <p:sp>
        <p:nvSpPr>
          <p:cNvPr id="7" name="Slide Number Placeholder 6"/>
          <p:cNvSpPr>
            <a:spLocks noGrp="1"/>
          </p:cNvSpPr>
          <p:nvPr>
            <p:ph type="sldNum" sz="quarter" idx="12"/>
          </p:nvPr>
        </p:nvSpPr>
        <p:spPr/>
        <p:txBody>
          <a:bodyPr/>
          <a:lstStyle/>
          <a:p>
            <a:pPr>
              <a:defRPr/>
            </a:pPr>
            <a:fld id="{884FCA5F-5763-4D8A-9FFE-61B26EB1A61C}" type="slidenum">
              <a:rPr lang="de-DE" smtClean="0">
                <a:solidFill>
                  <a:srgbClr val="000000"/>
                </a:solidFill>
              </a:rPr>
              <a:pPr>
                <a:defRPr/>
              </a:pPr>
              <a:t>17</a:t>
            </a:fld>
            <a:endParaRPr lang="de-DE">
              <a:solidFill>
                <a:srgbClr val="000000"/>
              </a:solidFill>
            </a:endParaRPr>
          </a:p>
        </p:txBody>
      </p:sp>
      <p:sp>
        <p:nvSpPr>
          <p:cNvPr id="8" name="TextBox 7"/>
          <p:cNvSpPr txBox="1"/>
          <p:nvPr/>
        </p:nvSpPr>
        <p:spPr>
          <a:xfrm>
            <a:off x="152400" y="6505449"/>
            <a:ext cx="6851299" cy="307777"/>
          </a:xfrm>
          <a:prstGeom prst="rect">
            <a:avLst/>
          </a:prstGeom>
          <a:noFill/>
        </p:spPr>
        <p:txBody>
          <a:bodyPr wrap="none" rtlCol="0">
            <a:spAutoFit/>
          </a:bodyPr>
          <a:lstStyle/>
          <a:p>
            <a:r>
              <a:rPr lang="en-US" sz="1400" dirty="0" smtClean="0"/>
              <a:t>https://www.rosettacommons.org/docs/latest/rosetta_basics/file_types/constraint-file</a:t>
            </a:r>
            <a:endParaRPr lang="en-US" sz="1400" dirty="0"/>
          </a:p>
        </p:txBody>
      </p:sp>
      <p:sp>
        <p:nvSpPr>
          <p:cNvPr id="13" name="Rectangle 1"/>
          <p:cNvSpPr>
            <a:spLocks noGrp="1" noChangeArrowheads="1"/>
          </p:cNvSpPr>
          <p:nvPr>
            <p:ph sz="half" idx="1"/>
          </p:nvPr>
        </p:nvSpPr>
        <p:spPr bwMode="auto">
          <a:xfrm>
            <a:off x="152400" y="1650209"/>
            <a:ext cx="8839200" cy="400110"/>
          </a:xfrm>
          <a:prstGeom prst="rect">
            <a:avLst/>
          </a:prstGeom>
          <a:noFill/>
          <a:ln w="12700" cap="sq" cmpd="sng">
            <a:solidFill>
              <a:schemeClr val="tx1">
                <a:lumMod val="75000"/>
                <a:lumOff val="25000"/>
              </a:schemeClr>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30000"/>
              </a:spcBef>
              <a:spcAft>
                <a:spcPct val="0"/>
              </a:spcAft>
              <a:defRPr sz="1200">
                <a:solidFill>
                  <a:schemeClr val="tx1"/>
                </a:solidFill>
                <a:latin typeface="Arial" panose="020B0604020202020204" pitchFamily="34" charset="0"/>
              </a:defRPr>
            </a:lvl1pPr>
            <a:lvl2pPr eaLnBrk="0" fontAlgn="base" hangingPunct="0">
              <a:spcBef>
                <a:spcPct val="30000"/>
              </a:spcBef>
              <a:spcAft>
                <a:spcPct val="0"/>
              </a:spcAft>
              <a:defRPr sz="1200">
                <a:solidFill>
                  <a:schemeClr val="tx1"/>
                </a:solidFill>
                <a:latin typeface="Arial" panose="020B0604020202020204" pitchFamily="34" charset="0"/>
              </a:defRPr>
            </a:lvl2pPr>
            <a:lvl3pPr eaLnBrk="0" fontAlgn="base" hangingPunct="0">
              <a:spcBef>
                <a:spcPct val="30000"/>
              </a:spcBef>
              <a:spcAft>
                <a:spcPct val="0"/>
              </a:spcAft>
              <a:defRPr sz="1200">
                <a:solidFill>
                  <a:schemeClr val="tx1"/>
                </a:solidFill>
                <a:latin typeface="Arial" panose="020B0604020202020204" pitchFamily="34" charset="0"/>
              </a:defRPr>
            </a:lvl3pPr>
            <a:lvl4pPr eaLnBrk="0" fontAlgn="base" hangingPunct="0">
              <a:spcBef>
                <a:spcPct val="30000"/>
              </a:spcBef>
              <a:spcAft>
                <a:spcPct val="0"/>
              </a:spcAft>
              <a:defRPr sz="1200">
                <a:solidFill>
                  <a:schemeClr val="tx1"/>
                </a:solidFill>
                <a:latin typeface="Arial" panose="020B0604020202020204" pitchFamily="34" charset="0"/>
              </a:defRPr>
            </a:lvl4pPr>
            <a:lvl5pPr eaLnBrk="0" fontAlgn="base" hangingPunct="0">
              <a:spcBef>
                <a:spcPct val="30000"/>
              </a:spcBef>
              <a:spcAft>
                <a:spcPct val="0"/>
              </a:spcAft>
              <a:defRPr sz="1200">
                <a:solidFill>
                  <a:schemeClr val="tx1"/>
                </a:solidFill>
                <a:latin typeface="Arial" panose="020B0604020202020204" pitchFamily="34" charset="0"/>
              </a:defRPr>
            </a:lvl5pPr>
            <a:lvl6pPr eaLnBrk="0" fontAlgn="base" hangingPunct="0">
              <a:spcBef>
                <a:spcPct val="30000"/>
              </a:spcBef>
              <a:spcAft>
                <a:spcPct val="0"/>
              </a:spcAft>
              <a:defRPr sz="1200">
                <a:solidFill>
                  <a:schemeClr val="tx1"/>
                </a:solidFill>
                <a:latin typeface="Arial" panose="020B0604020202020204" pitchFamily="34" charset="0"/>
              </a:defRPr>
            </a:lvl6pPr>
            <a:lvl7pPr eaLnBrk="0" fontAlgn="base" hangingPunct="0">
              <a:spcBef>
                <a:spcPct val="30000"/>
              </a:spcBef>
              <a:spcAft>
                <a:spcPct val="0"/>
              </a:spcAft>
              <a:defRPr sz="1200">
                <a:solidFill>
                  <a:schemeClr val="tx1"/>
                </a:solidFill>
                <a:latin typeface="Arial" panose="020B0604020202020204" pitchFamily="34" charset="0"/>
              </a:defRPr>
            </a:lvl7pPr>
            <a:lvl8pPr eaLnBrk="0" fontAlgn="base" hangingPunct="0">
              <a:spcBef>
                <a:spcPct val="30000"/>
              </a:spcBef>
              <a:spcAft>
                <a:spcPct val="0"/>
              </a:spcAft>
              <a:defRPr sz="1200">
                <a:solidFill>
                  <a:schemeClr val="tx1"/>
                </a:solidFill>
                <a:latin typeface="Arial" panose="020B0604020202020204" pitchFamily="34" charset="0"/>
              </a:defRPr>
            </a:lvl8pPr>
            <a:lvl9pPr eaLnBrk="0" fontAlgn="base" hangingPunct="0">
              <a:spcBef>
                <a:spcPct val="30000"/>
              </a:spcBef>
              <a:spcAft>
                <a:spcPct val="0"/>
              </a:spcAft>
              <a:defRPr sz="1200">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30000"/>
              </a:spcBef>
              <a:spcAft>
                <a:spcPct val="0"/>
              </a:spcAft>
              <a:buClrTx/>
              <a:buSzTx/>
              <a:buFontTx/>
              <a:buNone/>
              <a:tabLst/>
            </a:pPr>
            <a:r>
              <a:rPr kumimoji="0" lang="en-US" altLang="en-US" sz="2000" b="0" i="0" u="none" strike="noStrike" cap="none" normalizeH="0" baseline="0" dirty="0" err="1" smtClean="0">
                <a:ln>
                  <a:noFill/>
                </a:ln>
                <a:solidFill>
                  <a:schemeClr val="bg2"/>
                </a:solidFill>
                <a:effectLst/>
                <a:latin typeface="Consolas" panose="020B0609020204030204" pitchFamily="49" charset="0"/>
                <a:cs typeface="Consolas" panose="020B0609020204030204" pitchFamily="49" charset="0"/>
              </a:rPr>
              <a:t>AtomPair</a:t>
            </a:r>
            <a:r>
              <a:rPr kumimoji="0" lang="en-US" altLang="en-US" sz="2000" b="0" i="0" u="none" strike="noStrike" cap="none" normalizeH="0" baseline="0" dirty="0" smtClean="0">
                <a:ln>
                  <a:noFill/>
                </a:ln>
                <a:solidFill>
                  <a:schemeClr val="bg2"/>
                </a:solidFill>
                <a:effectLst/>
                <a:latin typeface="Consolas" panose="020B0609020204030204" pitchFamily="49" charset="0"/>
                <a:cs typeface="Consolas" panose="020B0609020204030204" pitchFamily="49" charset="0"/>
              </a:rPr>
              <a:t> CD1 52 CD1 54 </a:t>
            </a:r>
            <a:r>
              <a:rPr kumimoji="0" lang="en-US" altLang="en-US" sz="2000" b="0" i="0" u="none" strike="noStrike" cap="none" normalizeH="0" baseline="0" dirty="0" smtClean="0">
                <a:ln>
                  <a:noFill/>
                </a:ln>
                <a:effectLst/>
                <a:latin typeface="Consolas" panose="020B0609020204030204" pitchFamily="49" charset="0"/>
                <a:cs typeface="Consolas" panose="020B0609020204030204" pitchFamily="49" charset="0"/>
              </a:rPr>
              <a:t>BOUNDED</a:t>
            </a:r>
            <a:r>
              <a:rPr kumimoji="0" lang="en-US" altLang="en-US" sz="2000" b="0" i="0" u="none" strike="noStrike" cap="none" normalizeH="0" dirty="0" smtClean="0">
                <a:ln>
                  <a:noFill/>
                </a:ln>
                <a:effectLst/>
                <a:latin typeface="Consolas" panose="020B0609020204030204" pitchFamily="49" charset="0"/>
                <a:cs typeface="Consolas" panose="020B0609020204030204" pitchFamily="49" charset="0"/>
              </a:rPr>
              <a:t> </a:t>
            </a:r>
            <a:r>
              <a:rPr kumimoji="0" lang="en-US" altLang="en-US" sz="2000" b="0" i="0" u="none" strike="noStrike" cap="none" normalizeH="0" baseline="0" dirty="0" smtClean="0">
                <a:ln>
                  <a:noFill/>
                </a:ln>
                <a:effectLst/>
                <a:latin typeface="Consolas" panose="020B0609020204030204" pitchFamily="49" charset="0"/>
                <a:cs typeface="Consolas" panose="020B0609020204030204" pitchFamily="49" charset="0"/>
              </a:rPr>
              <a:t>0.0 4.0 1.0</a:t>
            </a:r>
            <a:r>
              <a:rPr kumimoji="0" lang="en-US" altLang="en-US" sz="2000" b="0" i="0" u="none" strike="noStrike" cap="none" normalizeH="0" dirty="0" smtClean="0">
                <a:ln>
                  <a:noFill/>
                </a:ln>
                <a:effectLst/>
                <a:latin typeface="Consolas" panose="020B0609020204030204" pitchFamily="49" charset="0"/>
                <a:cs typeface="Consolas" panose="020B0609020204030204" pitchFamily="49" charset="0"/>
              </a:rPr>
              <a:t> 0.</a:t>
            </a:r>
            <a:r>
              <a:rPr kumimoji="0" lang="en-US" altLang="en-US" sz="2000" b="0" i="0" u="none" strike="noStrike" cap="none" normalizeH="0" baseline="0" dirty="0" smtClean="0">
                <a:ln>
                  <a:noFill/>
                </a:ln>
                <a:effectLst/>
                <a:latin typeface="Consolas" panose="020B0609020204030204" pitchFamily="49" charset="0"/>
                <a:cs typeface="Consolas" panose="020B0609020204030204" pitchFamily="49" charset="0"/>
              </a:rPr>
              <a:t>5 TAG</a:t>
            </a:r>
          </a:p>
        </p:txBody>
      </p:sp>
      <p:sp>
        <p:nvSpPr>
          <p:cNvPr id="15" name="Content Placeholder 2"/>
          <p:cNvSpPr>
            <a:spLocks noGrp="1"/>
          </p:cNvSpPr>
          <p:nvPr>
            <p:ph sz="half" idx="1"/>
          </p:nvPr>
        </p:nvSpPr>
        <p:spPr>
          <a:xfrm>
            <a:off x="5029200" y="3133595"/>
            <a:ext cx="3902298" cy="2750090"/>
          </a:xfrm>
        </p:spPr>
        <p:txBody>
          <a:bodyPr/>
          <a:lstStyle/>
          <a:p>
            <a:r>
              <a:rPr lang="en-US" sz="2400" dirty="0" smtClean="0">
                <a:solidFill>
                  <a:schemeClr val="bg2"/>
                </a:solidFill>
              </a:rPr>
              <a:t>Harmonic</a:t>
            </a:r>
          </a:p>
          <a:p>
            <a:r>
              <a:rPr lang="en-US" sz="2400" dirty="0" err="1" smtClean="0">
                <a:solidFill>
                  <a:schemeClr val="bg2"/>
                </a:solidFill>
              </a:rPr>
              <a:t>CircularHarmonic</a:t>
            </a:r>
            <a:endParaRPr lang="en-US" sz="2400" dirty="0" smtClean="0">
              <a:solidFill>
                <a:schemeClr val="bg2"/>
              </a:solidFill>
            </a:endParaRPr>
          </a:p>
          <a:p>
            <a:r>
              <a:rPr lang="en-US" sz="2400" dirty="0" smtClean="0">
                <a:solidFill>
                  <a:schemeClr val="bg2"/>
                </a:solidFill>
              </a:rPr>
              <a:t>Flat-bottomed Harmonic</a:t>
            </a:r>
          </a:p>
          <a:p>
            <a:r>
              <a:rPr lang="en-US" sz="2400" dirty="0" smtClean="0">
                <a:solidFill>
                  <a:schemeClr val="bg2"/>
                </a:solidFill>
              </a:rPr>
              <a:t>Gaussian</a:t>
            </a:r>
          </a:p>
          <a:p>
            <a:r>
              <a:rPr lang="en-US" sz="2400" dirty="0" smtClean="0">
                <a:solidFill>
                  <a:schemeClr val="bg2"/>
                </a:solidFill>
              </a:rPr>
              <a:t>Sigmoid</a:t>
            </a:r>
          </a:p>
          <a:p>
            <a:r>
              <a:rPr lang="en-US" sz="2400" dirty="0" smtClean="0">
                <a:solidFill>
                  <a:schemeClr val="tx1"/>
                </a:solidFill>
              </a:rPr>
              <a:t>Bounded</a:t>
            </a:r>
          </a:p>
        </p:txBody>
      </p:sp>
      <p:pic>
        <p:nvPicPr>
          <p:cNvPr id="4" name="Picture 3"/>
          <p:cNvPicPr>
            <a:picLocks noChangeAspect="1"/>
          </p:cNvPicPr>
          <p:nvPr/>
        </p:nvPicPr>
        <p:blipFill>
          <a:blip r:embed="rId2"/>
          <a:stretch>
            <a:fillRect/>
          </a:stretch>
        </p:blipFill>
        <p:spPr>
          <a:xfrm>
            <a:off x="567425" y="2615946"/>
            <a:ext cx="4377307" cy="3267739"/>
          </a:xfrm>
          <a:prstGeom prst="rect">
            <a:avLst/>
          </a:prstGeom>
        </p:spPr>
      </p:pic>
    </p:spTree>
    <p:extLst>
      <p:ext uri="{BB962C8B-B14F-4D97-AF65-F5344CB8AC3E}">
        <p14:creationId xmlns:p14="http://schemas.microsoft.com/office/powerpoint/2010/main" val="816404727"/>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Using constraints</a:t>
            </a:r>
            <a:endParaRPr lang="en-US" sz="3200" dirty="0"/>
          </a:p>
        </p:txBody>
      </p:sp>
      <p:sp>
        <p:nvSpPr>
          <p:cNvPr id="5" name="Content Placeholder 4"/>
          <p:cNvSpPr>
            <a:spLocks noGrp="1"/>
          </p:cNvSpPr>
          <p:nvPr>
            <p:ph idx="1"/>
          </p:nvPr>
        </p:nvSpPr>
        <p:spPr>
          <a:xfrm>
            <a:off x="152400" y="1524000"/>
            <a:ext cx="8839200" cy="2057400"/>
          </a:xfrm>
        </p:spPr>
        <p:txBody>
          <a:bodyPr/>
          <a:lstStyle/>
          <a:p>
            <a:pPr marL="400050"/>
            <a:r>
              <a:rPr lang="en-US" sz="2800" dirty="0" smtClean="0">
                <a:solidFill>
                  <a:schemeClr val="tx1"/>
                </a:solidFill>
              </a:rPr>
              <a:t>Constraints in the Pose</a:t>
            </a:r>
          </a:p>
          <a:p>
            <a:pPr marL="800100" lvl="1"/>
            <a:r>
              <a:rPr lang="en-US" sz="2400" dirty="0" smtClean="0">
                <a:solidFill>
                  <a:schemeClr val="tx1"/>
                </a:solidFill>
              </a:rPr>
              <a:t>Constraint file</a:t>
            </a:r>
          </a:p>
          <a:p>
            <a:pPr marL="800100" lvl="1"/>
            <a:endParaRPr lang="en-US" sz="2400" dirty="0">
              <a:solidFill>
                <a:schemeClr val="tx1"/>
              </a:solidFill>
            </a:endParaRPr>
          </a:p>
          <a:p>
            <a:pPr marL="400050"/>
            <a:r>
              <a:rPr lang="en-US" sz="2800" dirty="0" smtClean="0">
                <a:solidFill>
                  <a:schemeClr val="tx1"/>
                </a:solidFill>
              </a:rPr>
              <a:t>Constraints in the </a:t>
            </a:r>
            <a:r>
              <a:rPr lang="en-US" sz="2800" dirty="0" err="1" smtClean="0">
                <a:solidFill>
                  <a:schemeClr val="tx1"/>
                </a:solidFill>
              </a:rPr>
              <a:t>Scorefunction</a:t>
            </a:r>
            <a:endParaRPr lang="en-US" sz="2800" dirty="0" smtClean="0">
              <a:solidFill>
                <a:schemeClr val="tx1"/>
              </a:solidFill>
            </a:endParaRPr>
          </a:p>
          <a:p>
            <a:pPr marL="800100" lvl="1"/>
            <a:r>
              <a:rPr lang="en-US" sz="2400" dirty="0" smtClean="0">
                <a:solidFill>
                  <a:schemeClr val="tx1"/>
                </a:solidFill>
              </a:rPr>
              <a:t>Weights file</a:t>
            </a:r>
          </a:p>
          <a:p>
            <a:pPr marL="400050"/>
            <a:endParaRPr lang="en-US" sz="2800" dirty="0">
              <a:solidFill>
                <a:schemeClr val="tx1"/>
              </a:solidFill>
            </a:endParaRPr>
          </a:p>
          <a:p>
            <a:pPr marL="400050"/>
            <a:r>
              <a:rPr lang="en-US" sz="2800" dirty="0" smtClean="0">
                <a:solidFill>
                  <a:schemeClr val="tx1"/>
                </a:solidFill>
              </a:rPr>
              <a:t>Constraint flags</a:t>
            </a:r>
          </a:p>
        </p:txBody>
      </p:sp>
      <p:sp>
        <p:nvSpPr>
          <p:cNvPr id="7" name="Slide Number Placeholder 6"/>
          <p:cNvSpPr>
            <a:spLocks noGrp="1"/>
          </p:cNvSpPr>
          <p:nvPr>
            <p:ph type="sldNum" sz="quarter" idx="12"/>
          </p:nvPr>
        </p:nvSpPr>
        <p:spPr/>
        <p:txBody>
          <a:bodyPr/>
          <a:lstStyle/>
          <a:p>
            <a:pPr>
              <a:defRPr/>
            </a:pPr>
            <a:fld id="{884FCA5F-5763-4D8A-9FFE-61B26EB1A61C}" type="slidenum">
              <a:rPr lang="de-DE" smtClean="0">
                <a:solidFill>
                  <a:srgbClr val="000000"/>
                </a:solidFill>
              </a:rPr>
              <a:pPr>
                <a:defRPr/>
              </a:pPr>
              <a:t>18</a:t>
            </a:fld>
            <a:endParaRPr lang="de-DE">
              <a:solidFill>
                <a:srgbClr val="000000"/>
              </a:solidFill>
            </a:endParaRPr>
          </a:p>
        </p:txBody>
      </p:sp>
      <p:sp>
        <p:nvSpPr>
          <p:cNvPr id="9" name="Rectangle 8"/>
          <p:cNvSpPr/>
          <p:nvPr/>
        </p:nvSpPr>
        <p:spPr>
          <a:xfrm>
            <a:off x="609600" y="4876800"/>
            <a:ext cx="7924800" cy="1015663"/>
          </a:xfrm>
          <a:prstGeom prst="rect">
            <a:avLst/>
          </a:prstGeom>
        </p:spPr>
        <p:txBody>
          <a:bodyPr wrap="square">
            <a:spAutoFit/>
          </a:bodyPr>
          <a:lstStyle/>
          <a:p>
            <a:r>
              <a:rPr lang="en-US" sz="2000" b="1" dirty="0" smtClean="0">
                <a:solidFill>
                  <a:srgbClr val="008000"/>
                </a:solidFill>
                <a:latin typeface="Courier New"/>
                <a:cs typeface="Courier New"/>
              </a:rPr>
              <a:t>-</a:t>
            </a:r>
            <a:r>
              <a:rPr lang="en-US" sz="2000" b="1" dirty="0" err="1">
                <a:solidFill>
                  <a:srgbClr val="008000"/>
                </a:solidFill>
                <a:latin typeface="Courier New"/>
                <a:cs typeface="Courier New"/>
              </a:rPr>
              <a:t>constraints:cst_file</a:t>
            </a:r>
            <a:r>
              <a:rPr lang="en-US" sz="2000" b="1" dirty="0">
                <a:solidFill>
                  <a:srgbClr val="008000"/>
                </a:solidFill>
                <a:latin typeface="Courier New"/>
                <a:cs typeface="Courier New"/>
              </a:rPr>
              <a:t> </a:t>
            </a:r>
            <a:r>
              <a:rPr lang="en-US" sz="2000" b="1" dirty="0" err="1" smtClean="0">
                <a:solidFill>
                  <a:srgbClr val="008000"/>
                </a:solidFill>
                <a:latin typeface="Courier New"/>
                <a:cs typeface="Courier New"/>
              </a:rPr>
              <a:t>these_are_my.constraints</a:t>
            </a:r>
            <a:endParaRPr lang="en-US" sz="2000" b="1" dirty="0" smtClean="0">
              <a:solidFill>
                <a:srgbClr val="008000"/>
              </a:solidFill>
              <a:latin typeface="Courier New"/>
              <a:cs typeface="Courier New"/>
            </a:endParaRPr>
          </a:p>
          <a:p>
            <a:r>
              <a:rPr lang="en-US" sz="2000" b="1" dirty="0">
                <a:solidFill>
                  <a:srgbClr val="008000"/>
                </a:solidFill>
                <a:latin typeface="Courier New"/>
                <a:cs typeface="Courier New"/>
              </a:rPr>
              <a:t>-</a:t>
            </a:r>
            <a:r>
              <a:rPr lang="en-US" sz="2000" b="1" dirty="0" err="1">
                <a:solidFill>
                  <a:srgbClr val="008000"/>
                </a:solidFill>
                <a:latin typeface="Courier New"/>
                <a:cs typeface="Courier New"/>
              </a:rPr>
              <a:t>score:weights</a:t>
            </a:r>
            <a:r>
              <a:rPr lang="en-US" sz="2000" b="1" dirty="0">
                <a:solidFill>
                  <a:srgbClr val="008000"/>
                </a:solidFill>
                <a:latin typeface="Courier New"/>
                <a:cs typeface="Courier New"/>
              </a:rPr>
              <a:t> ref2015_cst.wts</a:t>
            </a:r>
          </a:p>
          <a:p>
            <a:endParaRPr lang="en-US" sz="2000" b="1" dirty="0">
              <a:solidFill>
                <a:srgbClr val="008000"/>
              </a:solidFill>
              <a:latin typeface="Courier New"/>
              <a:cs typeface="Courier New"/>
            </a:endParaRPr>
          </a:p>
        </p:txBody>
      </p:sp>
    </p:spTree>
    <p:extLst>
      <p:ext uri="{BB962C8B-B14F-4D97-AF65-F5344CB8AC3E}">
        <p14:creationId xmlns:p14="http://schemas.microsoft.com/office/powerpoint/2010/main" val="1791075537"/>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Evaluating constraints</a:t>
            </a:r>
            <a:endParaRPr lang="en-US" dirty="0"/>
          </a:p>
        </p:txBody>
      </p:sp>
      <p:sp>
        <p:nvSpPr>
          <p:cNvPr id="3" name="Content Placeholder 2"/>
          <p:cNvSpPr>
            <a:spLocks noGrp="1"/>
          </p:cNvSpPr>
          <p:nvPr>
            <p:ph idx="1"/>
          </p:nvPr>
        </p:nvSpPr>
        <p:spPr/>
        <p:txBody>
          <a:bodyPr/>
          <a:lstStyle/>
          <a:p>
            <a:r>
              <a:rPr lang="en-US" sz="2800" dirty="0" smtClean="0">
                <a:solidFill>
                  <a:schemeClr val="tx1"/>
                </a:solidFill>
              </a:rPr>
              <a:t>Constraints are added to the score table as additional terms that influence the per-residue and total pose score</a:t>
            </a:r>
            <a:endParaRPr lang="en-US" sz="2800" dirty="0">
              <a:solidFill>
                <a:schemeClr val="tx1"/>
              </a:solidFill>
            </a:endParaRPr>
          </a:p>
        </p:txBody>
      </p:sp>
      <p:sp>
        <p:nvSpPr>
          <p:cNvPr id="4" name="Slide Number Placeholder 3"/>
          <p:cNvSpPr>
            <a:spLocks noGrp="1"/>
          </p:cNvSpPr>
          <p:nvPr>
            <p:ph type="sldNum" sz="quarter" idx="12"/>
          </p:nvPr>
        </p:nvSpPr>
        <p:spPr/>
        <p:txBody>
          <a:bodyPr/>
          <a:lstStyle/>
          <a:p>
            <a:pPr>
              <a:defRPr/>
            </a:pPr>
            <a:fld id="{7BEF31C8-9D61-4077-8E31-AEC6BE150582}" type="slidenum">
              <a:rPr lang="de-DE" smtClean="0">
                <a:solidFill>
                  <a:srgbClr val="000000"/>
                </a:solidFill>
              </a:rPr>
              <a:pPr>
                <a:defRPr/>
              </a:pPr>
              <a:t>19</a:t>
            </a:fld>
            <a:endParaRPr lang="de-DE">
              <a:solidFill>
                <a:srgbClr val="000000"/>
              </a:solidFill>
            </a:endParaRPr>
          </a:p>
        </p:txBody>
      </p:sp>
      <p:pic>
        <p:nvPicPr>
          <p:cNvPr id="5" name="Picture 4" descr="Screen Shot 2017-11-30 at 3.25.36 PM.png"/>
          <p:cNvPicPr>
            <a:picLocks noChangeAspect="1"/>
          </p:cNvPicPr>
          <p:nvPr/>
        </p:nvPicPr>
        <p:blipFill rotWithShape="1">
          <a:blip r:embed="rId2">
            <a:extLst>
              <a:ext uri="{28A0092B-C50C-407E-A947-70E740481C1C}">
                <a14:useLocalDpi xmlns:a14="http://schemas.microsoft.com/office/drawing/2010/main" val="0"/>
              </a:ext>
            </a:extLst>
          </a:blip>
          <a:srcRect t="5428" b="-1"/>
          <a:stretch/>
        </p:blipFill>
        <p:spPr>
          <a:xfrm>
            <a:off x="0" y="3046864"/>
            <a:ext cx="9144000" cy="1372736"/>
          </a:xfrm>
          <a:prstGeom prst="rect">
            <a:avLst/>
          </a:prstGeom>
        </p:spPr>
      </p:pic>
      <p:pic>
        <p:nvPicPr>
          <p:cNvPr id="6" name="Picture 5" descr="Screen Shot 2017-11-30 at 3.26.00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531050"/>
            <a:ext cx="9144000" cy="1336350"/>
          </a:xfrm>
          <a:prstGeom prst="rect">
            <a:avLst/>
          </a:prstGeom>
        </p:spPr>
      </p:pic>
      <p:sp>
        <p:nvSpPr>
          <p:cNvPr id="8" name="Rectangle 7"/>
          <p:cNvSpPr/>
          <p:nvPr/>
        </p:nvSpPr>
        <p:spPr>
          <a:xfrm>
            <a:off x="2133600" y="3505200"/>
            <a:ext cx="1295400" cy="152400"/>
          </a:xfrm>
          <a:prstGeom prst="rect">
            <a:avLst/>
          </a:prstGeom>
          <a:noFill/>
          <a:ln>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9" name="Rectangle 8"/>
          <p:cNvSpPr/>
          <p:nvPr/>
        </p:nvSpPr>
        <p:spPr>
          <a:xfrm>
            <a:off x="6781800" y="3810000"/>
            <a:ext cx="533400" cy="152400"/>
          </a:xfrm>
          <a:prstGeom prst="rect">
            <a:avLst/>
          </a:prstGeom>
          <a:noFill/>
          <a:ln>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0" name="Rectangle 9"/>
          <p:cNvSpPr/>
          <p:nvPr/>
        </p:nvSpPr>
        <p:spPr>
          <a:xfrm>
            <a:off x="4267200" y="4983480"/>
            <a:ext cx="533400" cy="152400"/>
          </a:xfrm>
          <a:prstGeom prst="rect">
            <a:avLst/>
          </a:prstGeom>
          <a:noFill/>
          <a:ln>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59390612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4022764" y="4419600"/>
            <a:ext cx="1082636" cy="646331"/>
          </a:xfrm>
          <a:prstGeom prst="rect">
            <a:avLst/>
          </a:prstGeom>
          <a:noFill/>
        </p:spPr>
        <p:txBody>
          <a:bodyPr wrap="none" rtlCol="0">
            <a:spAutoFit/>
          </a:bodyPr>
          <a:lstStyle/>
          <a:p>
            <a:pPr algn="ctr"/>
            <a:r>
              <a:rPr lang="en-US" dirty="0" smtClean="0"/>
              <a:t>Target</a:t>
            </a:r>
          </a:p>
          <a:p>
            <a:pPr algn="ctr"/>
            <a:r>
              <a:rPr lang="en-US" dirty="0" smtClean="0"/>
              <a:t>structure</a:t>
            </a:r>
            <a:endParaRPr lang="en-US" dirty="0"/>
          </a:p>
        </p:txBody>
      </p:sp>
      <p:pic>
        <p:nvPicPr>
          <p:cNvPr id="19" name="Picture 15"/>
          <p:cNvPicPr>
            <a:picLocks noChangeAspect="1" noChangeArrowheads="1"/>
          </p:cNvPicPr>
          <p:nvPr/>
        </p:nvPicPr>
        <p:blipFill>
          <a:blip r:embed="rId2" cstate="print"/>
          <a:srcRect/>
          <a:stretch>
            <a:fillRect/>
          </a:stretch>
        </p:blipFill>
        <p:spPr bwMode="auto">
          <a:xfrm>
            <a:off x="4343400" y="3928191"/>
            <a:ext cx="644031" cy="491409"/>
          </a:xfrm>
          <a:prstGeom prst="rect">
            <a:avLst/>
          </a:prstGeom>
          <a:noFill/>
          <a:ln w="9525">
            <a:noFill/>
            <a:miter lim="800000"/>
            <a:headEnd/>
            <a:tailEnd/>
          </a:ln>
        </p:spPr>
      </p:pic>
      <p:sp>
        <p:nvSpPr>
          <p:cNvPr id="31752" name="Rectangle 2"/>
          <p:cNvSpPr>
            <a:spLocks noGrp="1" noChangeArrowheads="1"/>
          </p:cNvSpPr>
          <p:nvPr>
            <p:ph type="title"/>
          </p:nvPr>
        </p:nvSpPr>
        <p:spPr/>
        <p:txBody>
          <a:bodyPr/>
          <a:lstStyle/>
          <a:p>
            <a:pPr eaLnBrk="1" hangingPunct="1"/>
            <a:r>
              <a:rPr lang="en-US" sz="3200" dirty="0" smtClean="0"/>
              <a:t>Combine strengths</a:t>
            </a:r>
            <a:r>
              <a:rPr lang="en-US" sz="3200" dirty="0"/>
              <a:t> </a:t>
            </a:r>
            <a:r>
              <a:rPr lang="en-US" sz="3200" dirty="0" smtClean="0"/>
              <a:t>to build </a:t>
            </a:r>
            <a:r>
              <a:rPr lang="en-US" sz="3200" dirty="0"/>
              <a:t>a</a:t>
            </a:r>
            <a:r>
              <a:rPr lang="en-US" sz="3200" dirty="0" smtClean="0"/>
              <a:t>ccurate </a:t>
            </a:r>
            <a:r>
              <a:rPr lang="en-US" sz="3200" dirty="0"/>
              <a:t>m</a:t>
            </a:r>
            <a:r>
              <a:rPr lang="en-US" sz="3200" dirty="0" smtClean="0"/>
              <a:t>odels from limited </a:t>
            </a:r>
            <a:r>
              <a:rPr lang="en-US" sz="3200" dirty="0"/>
              <a:t>d</a:t>
            </a:r>
            <a:r>
              <a:rPr lang="en-US" sz="3200" dirty="0" smtClean="0"/>
              <a:t>ata</a:t>
            </a:r>
          </a:p>
        </p:txBody>
      </p:sp>
      <p:sp>
        <p:nvSpPr>
          <p:cNvPr id="28" name="Slide Number Placeholder 4"/>
          <p:cNvSpPr>
            <a:spLocks noGrp="1"/>
          </p:cNvSpPr>
          <p:nvPr>
            <p:ph type="sldNum" sz="quarter" idx="12"/>
          </p:nvPr>
        </p:nvSpPr>
        <p:spPr/>
        <p:txBody>
          <a:bodyPr/>
          <a:lstStyle/>
          <a:p>
            <a:pPr>
              <a:defRPr/>
            </a:pPr>
            <a:fld id="{CEBBDD35-2C8D-44A8-BB56-BABED07B1D94}" type="slidenum">
              <a:rPr lang="de-DE">
                <a:solidFill>
                  <a:srgbClr val="000000"/>
                </a:solidFill>
              </a:rPr>
              <a:pPr>
                <a:defRPr/>
              </a:pPr>
              <a:t>2</a:t>
            </a:fld>
            <a:endParaRPr lang="de-DE">
              <a:solidFill>
                <a:srgbClr val="000000"/>
              </a:solidFill>
            </a:endParaRPr>
          </a:p>
        </p:txBody>
      </p:sp>
      <p:sp>
        <p:nvSpPr>
          <p:cNvPr id="23" name="Rectangle 29"/>
          <p:cNvSpPr>
            <a:spLocks noChangeArrowheads="1"/>
          </p:cNvSpPr>
          <p:nvPr/>
        </p:nvSpPr>
        <p:spPr bwMode="auto">
          <a:xfrm>
            <a:off x="6858000" y="1828800"/>
            <a:ext cx="2064884" cy="1138773"/>
          </a:xfrm>
          <a:prstGeom prst="rect">
            <a:avLst/>
          </a:prstGeom>
          <a:noFill/>
          <a:ln w="9525">
            <a:noFill/>
            <a:miter lim="800000"/>
            <a:headEnd/>
            <a:tailEnd/>
          </a:ln>
        </p:spPr>
        <p:txBody>
          <a:bodyPr wrap="square">
            <a:spAutoFit/>
          </a:bodyPr>
          <a:lstStyle/>
          <a:p>
            <a:pPr algn="ctr" fontAlgn="base">
              <a:spcBef>
                <a:spcPct val="20000"/>
              </a:spcBef>
              <a:spcAft>
                <a:spcPct val="0"/>
              </a:spcAft>
            </a:pPr>
            <a:r>
              <a:rPr lang="en-US" sz="2000" dirty="0">
                <a:solidFill>
                  <a:srgbClr val="000000"/>
                </a:solidFill>
              </a:rPr>
              <a:t>Complete </a:t>
            </a:r>
            <a:endParaRPr lang="en-US" sz="2000" dirty="0" smtClean="0">
              <a:solidFill>
                <a:srgbClr val="000000"/>
              </a:solidFill>
            </a:endParaRPr>
          </a:p>
          <a:p>
            <a:pPr algn="ctr" fontAlgn="base">
              <a:spcBef>
                <a:spcPct val="20000"/>
              </a:spcBef>
              <a:spcAft>
                <a:spcPct val="0"/>
              </a:spcAft>
            </a:pPr>
            <a:r>
              <a:rPr lang="en-US" sz="2000" dirty="0" smtClean="0">
                <a:solidFill>
                  <a:srgbClr val="000000"/>
                </a:solidFill>
              </a:rPr>
              <a:t>conformational</a:t>
            </a:r>
          </a:p>
          <a:p>
            <a:pPr algn="ctr" fontAlgn="base">
              <a:spcBef>
                <a:spcPct val="20000"/>
              </a:spcBef>
              <a:spcAft>
                <a:spcPct val="0"/>
              </a:spcAft>
            </a:pPr>
            <a:r>
              <a:rPr lang="en-US" sz="2000" dirty="0" smtClean="0">
                <a:solidFill>
                  <a:srgbClr val="000000"/>
                </a:solidFill>
              </a:rPr>
              <a:t>space</a:t>
            </a:r>
            <a:endParaRPr lang="en-US" sz="2000" dirty="0">
              <a:solidFill>
                <a:srgbClr val="000000"/>
              </a:solidFill>
            </a:endParaRPr>
          </a:p>
        </p:txBody>
      </p:sp>
      <p:sp>
        <p:nvSpPr>
          <p:cNvPr id="22" name="Oval 13"/>
          <p:cNvSpPr>
            <a:spLocks noChangeArrowheads="1"/>
          </p:cNvSpPr>
          <p:nvPr/>
        </p:nvSpPr>
        <p:spPr bwMode="auto">
          <a:xfrm>
            <a:off x="3198136" y="1584399"/>
            <a:ext cx="2828424" cy="2828424"/>
          </a:xfrm>
          <a:prstGeom prst="ellipse">
            <a:avLst/>
          </a:prstGeom>
          <a:solidFill>
            <a:srgbClr val="FF0000">
              <a:alpha val="20000"/>
            </a:srgbClr>
          </a:solidFill>
          <a:ln w="19050">
            <a:solidFill>
              <a:srgbClr val="000000"/>
            </a:solidFill>
            <a:round/>
            <a:headEnd/>
            <a:tailEnd/>
          </a:ln>
        </p:spPr>
        <p:txBody>
          <a:bodyPr wrap="none" anchor="ctr"/>
          <a:lstStyle/>
          <a:p>
            <a:pPr algn="ctr" fontAlgn="base">
              <a:spcBef>
                <a:spcPct val="0"/>
              </a:spcBef>
              <a:spcAft>
                <a:spcPct val="0"/>
              </a:spcAft>
            </a:pPr>
            <a:r>
              <a:rPr lang="en-US" dirty="0">
                <a:solidFill>
                  <a:srgbClr val="000000"/>
                </a:solidFill>
                <a:latin typeface="Verdana" pitchFamily="34" charset="0"/>
              </a:rPr>
              <a:t>Protein </a:t>
            </a:r>
            <a:r>
              <a:rPr lang="en-US" dirty="0" smtClean="0">
                <a:solidFill>
                  <a:srgbClr val="000000"/>
                </a:solidFill>
                <a:latin typeface="Verdana" pitchFamily="34" charset="0"/>
              </a:rPr>
              <a:t>structures</a:t>
            </a:r>
            <a:endParaRPr lang="en-US" dirty="0">
              <a:solidFill>
                <a:srgbClr val="000000"/>
              </a:solidFill>
              <a:latin typeface="Verdana" pitchFamily="34" charset="0"/>
            </a:endParaRPr>
          </a:p>
          <a:p>
            <a:pPr algn="ctr" fontAlgn="base">
              <a:spcBef>
                <a:spcPct val="0"/>
              </a:spcBef>
              <a:spcAft>
                <a:spcPct val="0"/>
              </a:spcAft>
            </a:pPr>
            <a:r>
              <a:rPr lang="en-US" dirty="0">
                <a:solidFill>
                  <a:srgbClr val="000000"/>
                </a:solidFill>
                <a:latin typeface="Verdana" pitchFamily="34" charset="0"/>
              </a:rPr>
              <a:t>consistent with sparse</a:t>
            </a:r>
          </a:p>
          <a:p>
            <a:pPr algn="ctr" fontAlgn="base">
              <a:spcBef>
                <a:spcPct val="0"/>
              </a:spcBef>
              <a:spcAft>
                <a:spcPct val="0"/>
              </a:spcAft>
            </a:pPr>
            <a:r>
              <a:rPr lang="en-US" dirty="0">
                <a:solidFill>
                  <a:srgbClr val="000000"/>
                </a:solidFill>
                <a:latin typeface="Verdana" pitchFamily="34" charset="0"/>
              </a:rPr>
              <a:t>experimental </a:t>
            </a:r>
            <a:r>
              <a:rPr lang="en-US" dirty="0" smtClean="0">
                <a:solidFill>
                  <a:srgbClr val="000000"/>
                </a:solidFill>
                <a:latin typeface="Verdana" pitchFamily="34" charset="0"/>
              </a:rPr>
              <a:t>data</a:t>
            </a:r>
          </a:p>
          <a:p>
            <a:pPr algn="ctr" fontAlgn="base">
              <a:spcBef>
                <a:spcPct val="0"/>
              </a:spcBef>
              <a:spcAft>
                <a:spcPct val="0"/>
              </a:spcAft>
            </a:pPr>
            <a:endParaRPr lang="en-US" dirty="0">
              <a:solidFill>
                <a:srgbClr val="000000"/>
              </a:solidFill>
              <a:latin typeface="Verdana" pitchFamily="34" charset="0"/>
            </a:endParaRPr>
          </a:p>
        </p:txBody>
      </p:sp>
      <p:grpSp>
        <p:nvGrpSpPr>
          <p:cNvPr id="16" name="Group 15"/>
          <p:cNvGrpSpPr/>
          <p:nvPr/>
        </p:nvGrpSpPr>
        <p:grpSpPr>
          <a:xfrm>
            <a:off x="2133600" y="3419977"/>
            <a:ext cx="4957496" cy="2828424"/>
            <a:chOff x="2133600" y="3419977"/>
            <a:chExt cx="4957496" cy="2828424"/>
          </a:xfrm>
        </p:grpSpPr>
        <p:sp>
          <p:nvSpPr>
            <p:cNvPr id="10" name="Rectangle 9"/>
            <p:cNvSpPr/>
            <p:nvPr/>
          </p:nvSpPr>
          <p:spPr>
            <a:xfrm>
              <a:off x="4038600" y="4495800"/>
              <a:ext cx="1066800" cy="6096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15" name="Group 14"/>
            <p:cNvGrpSpPr/>
            <p:nvPr/>
          </p:nvGrpSpPr>
          <p:grpSpPr>
            <a:xfrm>
              <a:off x="4346733" y="4574804"/>
              <a:ext cx="644417" cy="1213172"/>
              <a:chOff x="4346733" y="4574804"/>
              <a:chExt cx="644417" cy="1213172"/>
            </a:xfrm>
          </p:grpSpPr>
          <p:pic>
            <p:nvPicPr>
              <p:cNvPr id="36" name="Picture 15"/>
              <p:cNvPicPr>
                <a:picLocks noChangeAspect="1" noChangeArrowheads="1"/>
              </p:cNvPicPr>
              <p:nvPr/>
            </p:nvPicPr>
            <p:blipFill>
              <a:blip r:embed="rId2" cstate="print">
                <a:grayscl/>
              </a:blip>
              <a:srcRect/>
              <a:stretch>
                <a:fillRect/>
              </a:stretch>
            </p:blipFill>
            <p:spPr bwMode="auto">
              <a:xfrm rot="18932682" flipV="1">
                <a:off x="4347119" y="4574804"/>
                <a:ext cx="644031" cy="491409"/>
              </a:xfrm>
              <a:prstGeom prst="rect">
                <a:avLst/>
              </a:prstGeom>
              <a:noFill/>
              <a:ln w="9525">
                <a:noFill/>
                <a:miter lim="800000"/>
                <a:headEnd/>
                <a:tailEnd/>
              </a:ln>
            </p:spPr>
          </p:pic>
          <p:pic>
            <p:nvPicPr>
              <p:cNvPr id="37" name="Picture 15"/>
              <p:cNvPicPr>
                <a:picLocks noChangeAspect="1" noChangeArrowheads="1"/>
              </p:cNvPicPr>
              <p:nvPr/>
            </p:nvPicPr>
            <p:blipFill>
              <a:blip r:embed="rId2" cstate="print">
                <a:grayscl/>
              </a:blip>
              <a:srcRect/>
              <a:stretch>
                <a:fillRect/>
              </a:stretch>
            </p:blipFill>
            <p:spPr bwMode="auto">
              <a:xfrm rot="2700000" flipV="1">
                <a:off x="4270422" y="5220256"/>
                <a:ext cx="644031" cy="491409"/>
              </a:xfrm>
              <a:prstGeom prst="rect">
                <a:avLst/>
              </a:prstGeom>
              <a:noFill/>
              <a:ln w="9525">
                <a:noFill/>
                <a:miter lim="800000"/>
                <a:headEnd/>
                <a:tailEnd/>
              </a:ln>
            </p:spPr>
          </p:pic>
        </p:grpSp>
        <p:sp>
          <p:nvSpPr>
            <p:cNvPr id="20" name="Oval 11"/>
            <p:cNvSpPr>
              <a:spLocks noChangeArrowheads="1"/>
            </p:cNvSpPr>
            <p:nvPr/>
          </p:nvSpPr>
          <p:spPr bwMode="auto">
            <a:xfrm>
              <a:off x="4262672" y="3419977"/>
              <a:ext cx="2828424" cy="2828424"/>
            </a:xfrm>
            <a:prstGeom prst="ellipse">
              <a:avLst/>
            </a:prstGeom>
            <a:solidFill>
              <a:srgbClr val="00FF00">
                <a:alpha val="20000"/>
              </a:srgbClr>
            </a:solidFill>
            <a:ln w="19050">
              <a:solidFill>
                <a:srgbClr val="000000"/>
              </a:solidFill>
              <a:round/>
              <a:headEnd/>
              <a:tailEnd/>
            </a:ln>
          </p:spPr>
          <p:txBody>
            <a:bodyPr wrap="none" lIns="457200" anchor="ctr"/>
            <a:lstStyle/>
            <a:p>
              <a:pPr algn="ctr" fontAlgn="base">
                <a:spcBef>
                  <a:spcPct val="0"/>
                </a:spcBef>
                <a:spcAft>
                  <a:spcPct val="0"/>
                </a:spcAft>
              </a:pPr>
              <a:endParaRPr lang="en-US" dirty="0" smtClean="0">
                <a:solidFill>
                  <a:srgbClr val="000000"/>
                </a:solidFill>
                <a:latin typeface="Verdana" pitchFamily="34" charset="0"/>
              </a:endParaRPr>
            </a:p>
            <a:p>
              <a:pPr algn="ctr" fontAlgn="base">
                <a:spcBef>
                  <a:spcPct val="0"/>
                </a:spcBef>
                <a:spcAft>
                  <a:spcPct val="0"/>
                </a:spcAft>
              </a:pPr>
              <a:r>
                <a:rPr lang="en-US" dirty="0" smtClean="0">
                  <a:solidFill>
                    <a:srgbClr val="000000"/>
                  </a:solidFill>
                  <a:latin typeface="Verdana" pitchFamily="34" charset="0"/>
                </a:rPr>
                <a:t>Native-biased</a:t>
              </a:r>
            </a:p>
            <a:p>
              <a:pPr algn="ctr" fontAlgn="base">
                <a:spcBef>
                  <a:spcPct val="0"/>
                </a:spcBef>
                <a:spcAft>
                  <a:spcPct val="0"/>
                </a:spcAft>
              </a:pPr>
              <a:r>
                <a:rPr lang="en-US" dirty="0" smtClean="0">
                  <a:solidFill>
                    <a:srgbClr val="000000"/>
                  </a:solidFill>
                  <a:latin typeface="Verdana" pitchFamily="34" charset="0"/>
                </a:rPr>
                <a:t>energy</a:t>
              </a:r>
            </a:p>
            <a:p>
              <a:pPr algn="ctr" fontAlgn="base">
                <a:spcBef>
                  <a:spcPct val="0"/>
                </a:spcBef>
                <a:spcAft>
                  <a:spcPct val="0"/>
                </a:spcAft>
              </a:pPr>
              <a:r>
                <a:rPr lang="en-US" dirty="0" smtClean="0">
                  <a:solidFill>
                    <a:srgbClr val="000000"/>
                  </a:solidFill>
                  <a:latin typeface="Verdana" pitchFamily="34" charset="0"/>
                </a:rPr>
                <a:t>function</a:t>
              </a:r>
              <a:endParaRPr lang="en-US" dirty="0">
                <a:solidFill>
                  <a:srgbClr val="000000"/>
                </a:solidFill>
                <a:latin typeface="Verdana" pitchFamily="34" charset="0"/>
              </a:endParaRPr>
            </a:p>
          </p:txBody>
        </p:sp>
        <p:sp>
          <p:nvSpPr>
            <p:cNvPr id="21" name="Oval 20"/>
            <p:cNvSpPr>
              <a:spLocks noChangeArrowheads="1"/>
            </p:cNvSpPr>
            <p:nvPr/>
          </p:nvSpPr>
          <p:spPr bwMode="auto">
            <a:xfrm>
              <a:off x="2133600" y="3419977"/>
              <a:ext cx="2828424" cy="2828424"/>
            </a:xfrm>
            <a:prstGeom prst="ellipse">
              <a:avLst/>
            </a:prstGeom>
            <a:solidFill>
              <a:srgbClr val="000080">
                <a:alpha val="20000"/>
              </a:srgbClr>
            </a:solidFill>
            <a:ln w="19050">
              <a:solidFill>
                <a:srgbClr val="000000"/>
              </a:solidFill>
              <a:round/>
              <a:headEnd/>
              <a:tailEnd/>
            </a:ln>
          </p:spPr>
          <p:txBody>
            <a:bodyPr wrap="none" rIns="457200" anchor="ctr"/>
            <a:lstStyle/>
            <a:p>
              <a:pPr algn="ctr" fontAlgn="base">
                <a:spcBef>
                  <a:spcPct val="0"/>
                </a:spcBef>
                <a:spcAft>
                  <a:spcPct val="0"/>
                </a:spcAft>
              </a:pPr>
              <a:endParaRPr lang="en-US" dirty="0" smtClean="0">
                <a:solidFill>
                  <a:srgbClr val="000000"/>
                </a:solidFill>
                <a:latin typeface="Verdana" pitchFamily="34" charset="0"/>
              </a:endParaRPr>
            </a:p>
            <a:p>
              <a:pPr algn="ctr" fontAlgn="base">
                <a:spcBef>
                  <a:spcPct val="0"/>
                </a:spcBef>
                <a:spcAft>
                  <a:spcPct val="0"/>
                </a:spcAft>
              </a:pPr>
              <a:r>
                <a:rPr lang="en-US" dirty="0" smtClean="0">
                  <a:solidFill>
                    <a:srgbClr val="000000"/>
                  </a:solidFill>
                  <a:latin typeface="Verdana" pitchFamily="34" charset="0"/>
                </a:rPr>
                <a:t>Native-biased</a:t>
              </a:r>
            </a:p>
            <a:p>
              <a:pPr algn="ctr" fontAlgn="base">
                <a:spcBef>
                  <a:spcPct val="0"/>
                </a:spcBef>
                <a:spcAft>
                  <a:spcPct val="0"/>
                </a:spcAft>
              </a:pPr>
              <a:r>
                <a:rPr lang="en-US" dirty="0" smtClean="0">
                  <a:solidFill>
                    <a:srgbClr val="000000"/>
                  </a:solidFill>
                  <a:latin typeface="Verdana" pitchFamily="34" charset="0"/>
                </a:rPr>
                <a:t>sampling</a:t>
              </a:r>
            </a:p>
            <a:p>
              <a:pPr algn="ctr" fontAlgn="base">
                <a:spcBef>
                  <a:spcPct val="0"/>
                </a:spcBef>
                <a:spcAft>
                  <a:spcPct val="0"/>
                </a:spcAft>
              </a:pPr>
              <a:r>
                <a:rPr lang="en-US" dirty="0" smtClean="0">
                  <a:solidFill>
                    <a:srgbClr val="000000"/>
                  </a:solidFill>
                  <a:latin typeface="Verdana" pitchFamily="34" charset="0"/>
                </a:rPr>
                <a:t>strategy</a:t>
              </a:r>
              <a:endParaRPr lang="en-US" dirty="0">
                <a:solidFill>
                  <a:srgbClr val="000000"/>
                </a:solidFill>
                <a:latin typeface="Verdana" pitchFamily="34" charset="0"/>
              </a:endParaRPr>
            </a:p>
          </p:txBody>
        </p:sp>
      </p:grpSp>
    </p:spTree>
    <p:extLst>
      <p:ext uri="{BB962C8B-B14F-4D97-AF65-F5344CB8AC3E}">
        <p14:creationId xmlns:p14="http://schemas.microsoft.com/office/powerpoint/2010/main" val="394014971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Examples of incorporating experimental data as Constraints</a:t>
            </a:r>
            <a:endParaRPr lang="en-US" dirty="0"/>
          </a:p>
        </p:txBody>
      </p:sp>
      <p:sp>
        <p:nvSpPr>
          <p:cNvPr id="3" name="Content Placeholder 2"/>
          <p:cNvSpPr>
            <a:spLocks noGrp="1"/>
          </p:cNvSpPr>
          <p:nvPr>
            <p:ph idx="1"/>
          </p:nvPr>
        </p:nvSpPr>
        <p:spPr/>
        <p:txBody>
          <a:bodyPr/>
          <a:lstStyle/>
          <a:p>
            <a:r>
              <a:rPr lang="en-US" sz="2800" dirty="0" smtClean="0">
                <a:solidFill>
                  <a:schemeClr val="tx1"/>
                </a:solidFill>
              </a:rPr>
              <a:t>Chemical crosslinking distances</a:t>
            </a:r>
          </a:p>
          <a:p>
            <a:r>
              <a:rPr lang="en-US" sz="2800" dirty="0" smtClean="0">
                <a:solidFill>
                  <a:schemeClr val="tx1"/>
                </a:solidFill>
              </a:rPr>
              <a:t>DEER EPR distances</a:t>
            </a:r>
            <a:endParaRPr lang="en-US" sz="2800" dirty="0">
              <a:solidFill>
                <a:schemeClr val="tx1"/>
              </a:solidFill>
            </a:endParaRPr>
          </a:p>
          <a:p>
            <a:r>
              <a:rPr lang="en-US" sz="2800" dirty="0" smtClean="0">
                <a:solidFill>
                  <a:schemeClr val="tx1"/>
                </a:solidFill>
              </a:rPr>
              <a:t>NMR NOE distances</a:t>
            </a:r>
          </a:p>
        </p:txBody>
      </p:sp>
      <p:sp>
        <p:nvSpPr>
          <p:cNvPr id="4" name="Slide Number Placeholder 3"/>
          <p:cNvSpPr>
            <a:spLocks noGrp="1"/>
          </p:cNvSpPr>
          <p:nvPr>
            <p:ph type="sldNum" sz="quarter" idx="12"/>
          </p:nvPr>
        </p:nvSpPr>
        <p:spPr/>
        <p:txBody>
          <a:bodyPr/>
          <a:lstStyle/>
          <a:p>
            <a:pPr>
              <a:defRPr/>
            </a:pPr>
            <a:fld id="{7BEF31C8-9D61-4077-8E31-AEC6BE150582}" type="slidenum">
              <a:rPr lang="de-DE" smtClean="0">
                <a:solidFill>
                  <a:srgbClr val="000000"/>
                </a:solidFill>
              </a:rPr>
              <a:pPr>
                <a:defRPr/>
              </a:pPr>
              <a:t>20</a:t>
            </a:fld>
            <a:endParaRPr lang="de-DE">
              <a:solidFill>
                <a:srgbClr val="000000"/>
              </a:solidFill>
            </a:endParaRPr>
          </a:p>
        </p:txBody>
      </p:sp>
    </p:spTree>
    <p:extLst>
      <p:ext uri="{BB962C8B-B14F-4D97-AF65-F5344CB8AC3E}">
        <p14:creationId xmlns:p14="http://schemas.microsoft.com/office/powerpoint/2010/main" val="4189261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Crosslinks – direct distance measurement</a:t>
            </a:r>
            <a:endParaRPr lang="en-US" sz="3200" dirty="0"/>
          </a:p>
        </p:txBody>
      </p:sp>
      <p:sp>
        <p:nvSpPr>
          <p:cNvPr id="7" name="Slide Number Placeholder 6"/>
          <p:cNvSpPr>
            <a:spLocks noGrp="1"/>
          </p:cNvSpPr>
          <p:nvPr>
            <p:ph type="sldNum" sz="quarter" idx="12"/>
          </p:nvPr>
        </p:nvSpPr>
        <p:spPr/>
        <p:txBody>
          <a:bodyPr/>
          <a:lstStyle/>
          <a:p>
            <a:pPr>
              <a:defRPr/>
            </a:pPr>
            <a:fld id="{884FCA5F-5763-4D8A-9FFE-61B26EB1A61C}" type="slidenum">
              <a:rPr lang="de-DE" smtClean="0">
                <a:solidFill>
                  <a:srgbClr val="000000"/>
                </a:solidFill>
              </a:rPr>
              <a:pPr>
                <a:defRPr/>
              </a:pPr>
              <a:t>21</a:t>
            </a:fld>
            <a:endParaRPr lang="de-DE">
              <a:solidFill>
                <a:srgbClr val="000000"/>
              </a:solidFill>
            </a:endParaRP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1221" y="2028019"/>
            <a:ext cx="3388561" cy="1158764"/>
          </a:xfrm>
          <a:prstGeom prst="rect">
            <a:avLst/>
          </a:prstGeom>
        </p:spPr>
      </p:pic>
      <p:sp>
        <p:nvSpPr>
          <p:cNvPr id="9" name="TextBox 8"/>
          <p:cNvSpPr txBox="1"/>
          <p:nvPr/>
        </p:nvSpPr>
        <p:spPr>
          <a:xfrm>
            <a:off x="457200" y="3384078"/>
            <a:ext cx="3300904" cy="646331"/>
          </a:xfrm>
          <a:prstGeom prst="rect">
            <a:avLst/>
          </a:prstGeom>
          <a:noFill/>
        </p:spPr>
        <p:txBody>
          <a:bodyPr wrap="none" rtlCol="0">
            <a:spAutoFit/>
          </a:bodyPr>
          <a:lstStyle/>
          <a:p>
            <a:r>
              <a:rPr lang="en-US" dirty="0" err="1" smtClean="0"/>
              <a:t>Disuccinimidyl</a:t>
            </a:r>
            <a:r>
              <a:rPr lang="en-US" dirty="0" smtClean="0"/>
              <a:t> </a:t>
            </a:r>
            <a:r>
              <a:rPr lang="en-US" dirty="0" err="1" smtClean="0"/>
              <a:t>suberate</a:t>
            </a:r>
            <a:r>
              <a:rPr lang="en-US" dirty="0" smtClean="0"/>
              <a:t> (DSS)</a:t>
            </a:r>
          </a:p>
          <a:p>
            <a:endParaRPr lang="en-US" dirty="0"/>
          </a:p>
        </p:txBody>
      </p:sp>
      <p:grpSp>
        <p:nvGrpSpPr>
          <p:cNvPr id="17" name="Group 16"/>
          <p:cNvGrpSpPr/>
          <p:nvPr/>
        </p:nvGrpSpPr>
        <p:grpSpPr>
          <a:xfrm>
            <a:off x="1195879" y="1810783"/>
            <a:ext cx="1609722" cy="242887"/>
            <a:chOff x="1424109" y="1630752"/>
            <a:chExt cx="1666137" cy="242887"/>
          </a:xfrm>
        </p:grpSpPr>
        <p:cxnSp>
          <p:nvCxnSpPr>
            <p:cNvPr id="13" name="Straight Connector 12"/>
            <p:cNvCxnSpPr/>
            <p:nvPr/>
          </p:nvCxnSpPr>
          <p:spPr>
            <a:xfrm>
              <a:off x="1424109" y="1752195"/>
              <a:ext cx="166137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3090246" y="1630752"/>
              <a:ext cx="0" cy="242887"/>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1428255" y="1630752"/>
              <a:ext cx="0" cy="242887"/>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18" name="TextBox 17"/>
          <p:cNvSpPr txBox="1"/>
          <p:nvPr/>
        </p:nvSpPr>
        <p:spPr>
          <a:xfrm>
            <a:off x="1961778" y="1604182"/>
            <a:ext cx="590996" cy="338554"/>
          </a:xfrm>
          <a:prstGeom prst="rect">
            <a:avLst/>
          </a:prstGeom>
          <a:noFill/>
        </p:spPr>
        <p:txBody>
          <a:bodyPr wrap="none" rtlCol="0">
            <a:spAutoFit/>
          </a:bodyPr>
          <a:lstStyle/>
          <a:p>
            <a:r>
              <a:rPr lang="en-US" sz="1600" dirty="0" smtClean="0"/>
              <a:t>11 Å</a:t>
            </a:r>
            <a:endParaRPr lang="en-US" sz="1600" dirty="0"/>
          </a:p>
        </p:txBody>
      </p:sp>
      <p:pic>
        <p:nvPicPr>
          <p:cNvPr id="22" name="Picture 21"/>
          <p:cNvPicPr>
            <a:picLocks noChangeAspect="1"/>
          </p:cNvPicPr>
          <p:nvPr/>
        </p:nvPicPr>
        <p:blipFill rotWithShape="1">
          <a:blip r:embed="rId3">
            <a:extLst>
              <a:ext uri="{28A0092B-C50C-407E-A947-70E740481C1C}">
                <a14:useLocalDpi xmlns:a14="http://schemas.microsoft.com/office/drawing/2010/main" val="0"/>
              </a:ext>
            </a:extLst>
          </a:blip>
          <a:srcRect t="11395"/>
          <a:stretch/>
        </p:blipFill>
        <p:spPr>
          <a:xfrm>
            <a:off x="4037536" y="1777284"/>
            <a:ext cx="4819650" cy="3747215"/>
          </a:xfrm>
          <a:prstGeom prst="rect">
            <a:avLst/>
          </a:prstGeom>
        </p:spPr>
      </p:pic>
      <p:sp>
        <p:nvSpPr>
          <p:cNvPr id="14" name="TextBox 13"/>
          <p:cNvSpPr txBox="1"/>
          <p:nvPr/>
        </p:nvSpPr>
        <p:spPr>
          <a:xfrm>
            <a:off x="210355" y="5721795"/>
            <a:ext cx="5314682" cy="523220"/>
          </a:xfrm>
          <a:prstGeom prst="rect">
            <a:avLst/>
          </a:prstGeom>
          <a:noFill/>
        </p:spPr>
        <p:txBody>
          <a:bodyPr wrap="square" rtlCol="0">
            <a:spAutoFit/>
          </a:bodyPr>
          <a:lstStyle/>
          <a:p>
            <a:r>
              <a:rPr lang="en-US" sz="1400" i="1" dirty="0" err="1" smtClean="0"/>
              <a:t>Kahraman</a:t>
            </a:r>
            <a:r>
              <a:rPr lang="en-US" sz="1400" i="1" dirty="0" smtClean="0"/>
              <a:t> et al. PLOS One, 2013, 8(9) e73411</a:t>
            </a:r>
            <a:endParaRPr lang="en-US" sz="1400" dirty="0"/>
          </a:p>
          <a:p>
            <a:r>
              <a:rPr lang="en-US" sz="1400" dirty="0" err="1" smtClean="0"/>
              <a:t>rosetta</a:t>
            </a:r>
            <a:r>
              <a:rPr lang="en-US" sz="1400" dirty="0" smtClean="0"/>
              <a:t>/demos/</a:t>
            </a:r>
            <a:r>
              <a:rPr lang="en-US" sz="1400" dirty="0" err="1" smtClean="0"/>
              <a:t>protocol_capture</a:t>
            </a:r>
            <a:r>
              <a:rPr lang="en-US" sz="1400" dirty="0" smtClean="0"/>
              <a:t>/</a:t>
            </a:r>
            <a:r>
              <a:rPr lang="en-US" sz="1400" dirty="0" err="1" smtClean="0"/>
              <a:t>xl_driven_protein_docking</a:t>
            </a:r>
            <a:r>
              <a:rPr lang="en-US" sz="1400" dirty="0" smtClean="0"/>
              <a:t>/</a:t>
            </a:r>
            <a:endParaRPr lang="en-US" sz="1400" dirty="0"/>
          </a:p>
        </p:txBody>
      </p:sp>
    </p:spTree>
    <p:extLst>
      <p:ext uri="{BB962C8B-B14F-4D97-AF65-F5344CB8AC3E}">
        <p14:creationId xmlns:p14="http://schemas.microsoft.com/office/powerpoint/2010/main" val="2954198494"/>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Chemical crosslinking gives distance restraint information</a:t>
            </a:r>
            <a:endParaRPr lang="en-US" sz="3200" dirty="0"/>
          </a:p>
        </p:txBody>
      </p:sp>
      <p:sp>
        <p:nvSpPr>
          <p:cNvPr id="7" name="Slide Number Placeholder 6"/>
          <p:cNvSpPr>
            <a:spLocks noGrp="1"/>
          </p:cNvSpPr>
          <p:nvPr>
            <p:ph type="sldNum" sz="quarter" idx="12"/>
          </p:nvPr>
        </p:nvSpPr>
        <p:spPr/>
        <p:txBody>
          <a:bodyPr/>
          <a:lstStyle/>
          <a:p>
            <a:pPr>
              <a:defRPr/>
            </a:pPr>
            <a:fld id="{884FCA5F-5763-4D8A-9FFE-61B26EB1A61C}" type="slidenum">
              <a:rPr lang="de-DE" smtClean="0">
                <a:solidFill>
                  <a:srgbClr val="000000"/>
                </a:solidFill>
              </a:rPr>
              <a:pPr>
                <a:defRPr/>
              </a:pPr>
              <a:t>22</a:t>
            </a:fld>
            <a:endParaRPr lang="de-DE">
              <a:solidFill>
                <a:srgbClr val="000000"/>
              </a:solidFill>
            </a:endParaRPr>
          </a:p>
        </p:txBody>
      </p:sp>
      <p:sp>
        <p:nvSpPr>
          <p:cNvPr id="19" name="Rectangle 18"/>
          <p:cNvSpPr/>
          <p:nvPr/>
        </p:nvSpPr>
        <p:spPr>
          <a:xfrm>
            <a:off x="1396291" y="1769321"/>
            <a:ext cx="6261809" cy="369332"/>
          </a:xfrm>
          <a:prstGeom prst="rect">
            <a:avLst/>
          </a:prstGeom>
          <a:ln>
            <a:solidFill>
              <a:schemeClr val="tx1"/>
            </a:solidFill>
          </a:ln>
        </p:spPr>
        <p:txBody>
          <a:bodyPr wrap="square">
            <a:spAutoFit/>
          </a:bodyPr>
          <a:lstStyle/>
          <a:p>
            <a:r>
              <a:rPr kumimoji="0" lang="en-US" altLang="en-US" b="0" i="0" u="none" strike="noStrike" cap="none" normalizeH="0" baseline="0" dirty="0" err="1" smtClean="0">
                <a:ln>
                  <a:noFill/>
                </a:ln>
                <a:solidFill>
                  <a:schemeClr val="tx1"/>
                </a:solidFill>
                <a:effectLst/>
                <a:latin typeface="Consolas" panose="020B0609020204030204" pitchFamily="49" charset="0"/>
                <a:cs typeface="Consolas" panose="020B0609020204030204" pitchFamily="49" charset="0"/>
              </a:rPr>
              <a:t>AtomPair</a:t>
            </a:r>
            <a:r>
              <a:rPr kumimoji="0" lang="en-US" altLang="en-US" b="0" i="0" u="none" strike="noStrike" cap="none" normalizeH="0" baseline="0" dirty="0" smtClean="0">
                <a:ln>
                  <a:noFill/>
                </a:ln>
                <a:solidFill>
                  <a:schemeClr val="tx1"/>
                </a:solidFill>
                <a:effectLst/>
                <a:latin typeface="Consolas" panose="020B0609020204030204" pitchFamily="49" charset="0"/>
                <a:cs typeface="Consolas" panose="020B0609020204030204" pitchFamily="49" charset="0"/>
              </a:rPr>
              <a:t> CB 67 CB 124 FLATHARMONIC 15.0 1.0 15.0</a:t>
            </a:r>
            <a:endParaRPr lang="en-US" dirty="0"/>
          </a:p>
        </p:txBody>
      </p:sp>
      <p:graphicFrame>
        <p:nvGraphicFramePr>
          <p:cNvPr id="21" name="Chart 20"/>
          <p:cNvGraphicFramePr>
            <a:graphicFrameLocks/>
          </p:cNvGraphicFramePr>
          <p:nvPr>
            <p:extLst>
              <p:ext uri="{D42A27DB-BD31-4B8C-83A1-F6EECF244321}">
                <p14:modId xmlns:p14="http://schemas.microsoft.com/office/powerpoint/2010/main" val="1108804745"/>
              </p:ext>
            </p:extLst>
          </p:nvPr>
        </p:nvGraphicFramePr>
        <p:xfrm>
          <a:off x="1553454" y="2645705"/>
          <a:ext cx="5682510" cy="3324242"/>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678439707"/>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Double Electron-Electron Resonance </a:t>
            </a:r>
            <a:r>
              <a:rPr lang="en-US" sz="3200" dirty="0"/>
              <a:t>(</a:t>
            </a:r>
            <a:r>
              <a:rPr lang="en-US" sz="3200" dirty="0" smtClean="0"/>
              <a:t>DEER) also gives distance information</a:t>
            </a:r>
            <a:endParaRPr lang="en-US" sz="3200" dirty="0"/>
          </a:p>
        </p:txBody>
      </p:sp>
      <p:sp>
        <p:nvSpPr>
          <p:cNvPr id="7" name="Slide Number Placeholder 6"/>
          <p:cNvSpPr>
            <a:spLocks noGrp="1"/>
          </p:cNvSpPr>
          <p:nvPr>
            <p:ph type="sldNum" sz="quarter" idx="12"/>
          </p:nvPr>
        </p:nvSpPr>
        <p:spPr/>
        <p:txBody>
          <a:bodyPr/>
          <a:lstStyle/>
          <a:p>
            <a:pPr>
              <a:defRPr/>
            </a:pPr>
            <a:fld id="{884FCA5F-5763-4D8A-9FFE-61B26EB1A61C}" type="slidenum">
              <a:rPr lang="de-DE" smtClean="0">
                <a:solidFill>
                  <a:srgbClr val="000000"/>
                </a:solidFill>
              </a:rPr>
              <a:pPr>
                <a:defRPr/>
              </a:pPr>
              <a:t>23</a:t>
            </a:fld>
            <a:endParaRPr lang="de-DE">
              <a:solidFill>
                <a:srgbClr val="000000"/>
              </a:solidFill>
            </a:endParaRPr>
          </a:p>
        </p:txBody>
      </p:sp>
      <p:grpSp>
        <p:nvGrpSpPr>
          <p:cNvPr id="36" name="Group 35"/>
          <p:cNvGrpSpPr/>
          <p:nvPr/>
        </p:nvGrpSpPr>
        <p:grpSpPr>
          <a:xfrm>
            <a:off x="-395805" y="1683556"/>
            <a:ext cx="3139005" cy="3421844"/>
            <a:chOff x="16318" y="1531444"/>
            <a:chExt cx="3139005" cy="3421844"/>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9222" y="1635884"/>
              <a:ext cx="2716101" cy="2716101"/>
            </a:xfrm>
            <a:prstGeom prst="rect">
              <a:avLst/>
            </a:prstGeom>
          </p:spPr>
        </p:pic>
        <p:sp>
          <p:nvSpPr>
            <p:cNvPr id="9" name="Isosceles Triangle 8"/>
            <p:cNvSpPr/>
            <p:nvPr/>
          </p:nvSpPr>
          <p:spPr>
            <a:xfrm rot="19428598">
              <a:off x="16318" y="3322956"/>
              <a:ext cx="1849275" cy="1630332"/>
            </a:xfrm>
            <a:prstGeom prst="triangle">
              <a:avLst>
                <a:gd name="adj" fmla="val 6476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t>
              </a:r>
              <a:endParaRPr lang="en-US" dirty="0"/>
            </a:p>
          </p:txBody>
        </p:sp>
        <p:sp>
          <p:nvSpPr>
            <p:cNvPr id="10" name="TextBox 9"/>
            <p:cNvSpPr txBox="1"/>
            <p:nvPr/>
          </p:nvSpPr>
          <p:spPr>
            <a:xfrm>
              <a:off x="1264451" y="3951875"/>
              <a:ext cx="869149" cy="400110"/>
            </a:xfrm>
            <a:prstGeom prst="rect">
              <a:avLst/>
            </a:prstGeom>
            <a:noFill/>
          </p:spPr>
          <p:txBody>
            <a:bodyPr wrap="none" rtlCol="0">
              <a:spAutoFit/>
            </a:bodyPr>
            <a:lstStyle/>
            <a:p>
              <a:r>
                <a:rPr lang="en-US" sz="2000" dirty="0" smtClean="0"/>
                <a:t>MTSL</a:t>
              </a:r>
              <a:endParaRPr lang="en-US" sz="2000" dirty="0"/>
            </a:p>
          </p:txBody>
        </p:sp>
        <p:sp>
          <p:nvSpPr>
            <p:cNvPr id="11" name="Oval 10"/>
            <p:cNvSpPr/>
            <p:nvPr/>
          </p:nvSpPr>
          <p:spPr>
            <a:xfrm>
              <a:off x="1839934" y="1531444"/>
              <a:ext cx="50779" cy="5077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7" name="Group 36"/>
          <p:cNvGrpSpPr/>
          <p:nvPr/>
        </p:nvGrpSpPr>
        <p:grpSpPr>
          <a:xfrm>
            <a:off x="2053318" y="2622432"/>
            <a:ext cx="7116454" cy="3623136"/>
            <a:chOff x="2107623" y="2559517"/>
            <a:chExt cx="7116454" cy="3623136"/>
          </a:xfrm>
        </p:grpSpPr>
        <p:grpSp>
          <p:nvGrpSpPr>
            <p:cNvPr id="12" name="Group 17"/>
            <p:cNvGrpSpPr>
              <a:grpSpLocks/>
            </p:cNvGrpSpPr>
            <p:nvPr/>
          </p:nvGrpSpPr>
          <p:grpSpPr bwMode="auto">
            <a:xfrm rot="-687144">
              <a:off x="2107623" y="2559517"/>
              <a:ext cx="7116454" cy="2781191"/>
              <a:chOff x="296" y="1250"/>
              <a:chExt cx="5202" cy="2033"/>
            </a:xfrm>
          </p:grpSpPr>
          <p:grpSp>
            <p:nvGrpSpPr>
              <p:cNvPr id="13" name="Group 18"/>
              <p:cNvGrpSpPr>
                <a:grpSpLocks/>
              </p:cNvGrpSpPr>
              <p:nvPr/>
            </p:nvGrpSpPr>
            <p:grpSpPr bwMode="auto">
              <a:xfrm>
                <a:off x="419" y="1250"/>
                <a:ext cx="4749" cy="1348"/>
                <a:chOff x="453" y="1532"/>
                <a:chExt cx="4749" cy="1348"/>
              </a:xfrm>
            </p:grpSpPr>
            <p:pic>
              <p:nvPicPr>
                <p:cNvPr id="22" name="Picture 19" descr="6580_NO"/>
                <p:cNvPicPr>
                  <a:picLocks noChangeAspect="1" noChangeArrowheads="1"/>
                </p:cNvPicPr>
                <p:nvPr/>
              </p:nvPicPr>
              <p:blipFill>
                <a:blip r:embed="rId3" cstate="print">
                  <a:clrChange>
                    <a:clrFrom>
                      <a:srgbClr val="000000"/>
                    </a:clrFrom>
                    <a:clrTo>
                      <a:srgbClr val="000000">
                        <a:alpha val="0"/>
                      </a:srgbClr>
                    </a:clrTo>
                  </a:clrChange>
                </a:blip>
                <a:srcRect/>
                <a:stretch>
                  <a:fillRect/>
                </a:stretch>
              </p:blipFill>
              <p:spPr bwMode="auto">
                <a:xfrm>
                  <a:off x="624" y="1532"/>
                  <a:ext cx="4301" cy="1348"/>
                </a:xfrm>
                <a:prstGeom prst="rect">
                  <a:avLst/>
                </a:prstGeom>
                <a:noFill/>
                <a:ln w="9525">
                  <a:noFill/>
                  <a:miter lim="800000"/>
                  <a:headEnd/>
                  <a:tailEnd/>
                </a:ln>
              </p:spPr>
            </p:pic>
            <p:grpSp>
              <p:nvGrpSpPr>
                <p:cNvPr id="23" name="Group 20"/>
                <p:cNvGrpSpPr>
                  <a:grpSpLocks/>
                </p:cNvGrpSpPr>
                <p:nvPr/>
              </p:nvGrpSpPr>
              <p:grpSpPr bwMode="auto">
                <a:xfrm rot="-1124083">
                  <a:off x="453" y="1624"/>
                  <a:ext cx="1728" cy="1064"/>
                  <a:chOff x="1728" y="847"/>
                  <a:chExt cx="1602" cy="986"/>
                </a:xfrm>
              </p:grpSpPr>
              <p:sp>
                <p:nvSpPr>
                  <p:cNvPr id="30" name="Line 21"/>
                  <p:cNvSpPr>
                    <a:spLocks noChangeShapeType="1"/>
                  </p:cNvSpPr>
                  <p:nvPr/>
                </p:nvSpPr>
                <p:spPr bwMode="auto">
                  <a:xfrm rot="19807111" flipV="1">
                    <a:off x="2344" y="1202"/>
                    <a:ext cx="986" cy="473"/>
                  </a:xfrm>
                  <a:prstGeom prst="line">
                    <a:avLst/>
                  </a:prstGeom>
                  <a:noFill/>
                  <a:ln w="57150" cap="rnd">
                    <a:solidFill>
                      <a:srgbClr val="CC9900"/>
                    </a:solidFill>
                    <a:prstDash val="sysDot"/>
                    <a:round/>
                    <a:headEnd/>
                    <a:tailEnd type="triangle" w="med" len="med"/>
                  </a:ln>
                </p:spPr>
                <p:txBody>
                  <a:bodyPr wrap="none" anchor="ctr">
                    <a:spAutoFit/>
                  </a:bodyPr>
                  <a:lstStyle/>
                  <a:p>
                    <a:pPr fontAlgn="base">
                      <a:spcBef>
                        <a:spcPct val="0"/>
                      </a:spcBef>
                      <a:spcAft>
                        <a:spcPct val="0"/>
                      </a:spcAft>
                    </a:pPr>
                    <a:endParaRPr lang="en-US">
                      <a:solidFill>
                        <a:srgbClr val="000000"/>
                      </a:solidFill>
                      <a:latin typeface="Times New Roman" pitchFamily="18" charset="0"/>
                    </a:endParaRPr>
                  </a:p>
                </p:txBody>
              </p:sp>
              <p:sp>
                <p:nvSpPr>
                  <p:cNvPr id="31" name="Line 22"/>
                  <p:cNvSpPr>
                    <a:spLocks noChangeShapeType="1"/>
                  </p:cNvSpPr>
                  <p:nvPr/>
                </p:nvSpPr>
                <p:spPr bwMode="auto">
                  <a:xfrm rot="1792889" flipH="1" flipV="1">
                    <a:off x="1728" y="1202"/>
                    <a:ext cx="986" cy="473"/>
                  </a:xfrm>
                  <a:prstGeom prst="line">
                    <a:avLst/>
                  </a:prstGeom>
                  <a:noFill/>
                  <a:ln w="57150" cap="rnd">
                    <a:solidFill>
                      <a:srgbClr val="CC9900"/>
                    </a:solidFill>
                    <a:prstDash val="sysDot"/>
                    <a:round/>
                    <a:headEnd/>
                    <a:tailEnd type="triangle" w="med" len="med"/>
                  </a:ln>
                </p:spPr>
                <p:txBody>
                  <a:bodyPr wrap="none" anchor="ctr">
                    <a:spAutoFit/>
                  </a:bodyPr>
                  <a:lstStyle/>
                  <a:p>
                    <a:pPr fontAlgn="base">
                      <a:spcBef>
                        <a:spcPct val="0"/>
                      </a:spcBef>
                      <a:spcAft>
                        <a:spcPct val="0"/>
                      </a:spcAft>
                    </a:pPr>
                    <a:endParaRPr lang="en-US">
                      <a:solidFill>
                        <a:srgbClr val="000000"/>
                      </a:solidFill>
                      <a:latin typeface="Times New Roman" pitchFamily="18" charset="0"/>
                    </a:endParaRPr>
                  </a:p>
                </p:txBody>
              </p:sp>
              <p:sp>
                <p:nvSpPr>
                  <p:cNvPr id="32" name="Line 23"/>
                  <p:cNvSpPr>
                    <a:spLocks noChangeShapeType="1"/>
                  </p:cNvSpPr>
                  <p:nvPr/>
                </p:nvSpPr>
                <p:spPr bwMode="auto">
                  <a:xfrm rot="3847962" flipH="1" flipV="1">
                    <a:off x="2034" y="1103"/>
                    <a:ext cx="986" cy="473"/>
                  </a:xfrm>
                  <a:prstGeom prst="line">
                    <a:avLst/>
                  </a:prstGeom>
                  <a:noFill/>
                  <a:ln w="57150" cap="rnd">
                    <a:solidFill>
                      <a:srgbClr val="CC9900"/>
                    </a:solidFill>
                    <a:prstDash val="sysDot"/>
                    <a:round/>
                    <a:headEnd/>
                    <a:tailEnd type="triangle" w="med" len="med"/>
                  </a:ln>
                </p:spPr>
                <p:txBody>
                  <a:bodyPr anchor="ctr">
                    <a:spAutoFit/>
                  </a:bodyPr>
                  <a:lstStyle/>
                  <a:p>
                    <a:pPr fontAlgn="base">
                      <a:spcBef>
                        <a:spcPct val="0"/>
                      </a:spcBef>
                      <a:spcAft>
                        <a:spcPct val="0"/>
                      </a:spcAft>
                    </a:pPr>
                    <a:endParaRPr lang="en-US">
                      <a:solidFill>
                        <a:srgbClr val="000000"/>
                      </a:solidFill>
                      <a:latin typeface="Times New Roman" pitchFamily="18" charset="0"/>
                    </a:endParaRPr>
                  </a:p>
                </p:txBody>
              </p:sp>
            </p:grpSp>
            <p:grpSp>
              <p:nvGrpSpPr>
                <p:cNvPr id="24" name="Group 24"/>
                <p:cNvGrpSpPr>
                  <a:grpSpLocks/>
                </p:cNvGrpSpPr>
                <p:nvPr/>
              </p:nvGrpSpPr>
              <p:grpSpPr bwMode="auto">
                <a:xfrm rot="-1124083">
                  <a:off x="3474" y="1676"/>
                  <a:ext cx="1728" cy="1064"/>
                  <a:chOff x="1728" y="847"/>
                  <a:chExt cx="1602" cy="986"/>
                </a:xfrm>
              </p:grpSpPr>
              <p:sp>
                <p:nvSpPr>
                  <p:cNvPr id="27" name="Line 25"/>
                  <p:cNvSpPr>
                    <a:spLocks noChangeShapeType="1"/>
                  </p:cNvSpPr>
                  <p:nvPr/>
                </p:nvSpPr>
                <p:spPr bwMode="auto">
                  <a:xfrm rot="19807111" flipV="1">
                    <a:off x="2344" y="1202"/>
                    <a:ext cx="986" cy="473"/>
                  </a:xfrm>
                  <a:prstGeom prst="line">
                    <a:avLst/>
                  </a:prstGeom>
                  <a:noFill/>
                  <a:ln w="57150" cap="rnd">
                    <a:solidFill>
                      <a:srgbClr val="CC9900"/>
                    </a:solidFill>
                    <a:prstDash val="sysDot"/>
                    <a:round/>
                    <a:headEnd/>
                    <a:tailEnd type="triangle" w="med" len="med"/>
                  </a:ln>
                </p:spPr>
                <p:txBody>
                  <a:bodyPr wrap="none" anchor="ctr">
                    <a:spAutoFit/>
                  </a:bodyPr>
                  <a:lstStyle/>
                  <a:p>
                    <a:pPr fontAlgn="base">
                      <a:spcBef>
                        <a:spcPct val="0"/>
                      </a:spcBef>
                      <a:spcAft>
                        <a:spcPct val="0"/>
                      </a:spcAft>
                    </a:pPr>
                    <a:endParaRPr lang="en-US">
                      <a:solidFill>
                        <a:srgbClr val="000000"/>
                      </a:solidFill>
                      <a:latin typeface="Times New Roman" pitchFamily="18" charset="0"/>
                    </a:endParaRPr>
                  </a:p>
                </p:txBody>
              </p:sp>
              <p:sp>
                <p:nvSpPr>
                  <p:cNvPr id="28" name="Line 26"/>
                  <p:cNvSpPr>
                    <a:spLocks noChangeShapeType="1"/>
                  </p:cNvSpPr>
                  <p:nvPr/>
                </p:nvSpPr>
                <p:spPr bwMode="auto">
                  <a:xfrm rot="1792889" flipH="1" flipV="1">
                    <a:off x="1728" y="1202"/>
                    <a:ext cx="986" cy="473"/>
                  </a:xfrm>
                  <a:prstGeom prst="line">
                    <a:avLst/>
                  </a:prstGeom>
                  <a:noFill/>
                  <a:ln w="57150" cap="rnd">
                    <a:solidFill>
                      <a:srgbClr val="CC9900"/>
                    </a:solidFill>
                    <a:prstDash val="sysDot"/>
                    <a:round/>
                    <a:headEnd/>
                    <a:tailEnd type="triangle" w="med" len="med"/>
                  </a:ln>
                </p:spPr>
                <p:txBody>
                  <a:bodyPr wrap="none" anchor="ctr">
                    <a:spAutoFit/>
                  </a:bodyPr>
                  <a:lstStyle/>
                  <a:p>
                    <a:pPr fontAlgn="base">
                      <a:spcBef>
                        <a:spcPct val="0"/>
                      </a:spcBef>
                      <a:spcAft>
                        <a:spcPct val="0"/>
                      </a:spcAft>
                    </a:pPr>
                    <a:endParaRPr lang="en-US">
                      <a:solidFill>
                        <a:srgbClr val="000000"/>
                      </a:solidFill>
                      <a:latin typeface="Times New Roman" pitchFamily="18" charset="0"/>
                    </a:endParaRPr>
                  </a:p>
                </p:txBody>
              </p:sp>
              <p:sp>
                <p:nvSpPr>
                  <p:cNvPr id="29" name="Line 27"/>
                  <p:cNvSpPr>
                    <a:spLocks noChangeShapeType="1"/>
                  </p:cNvSpPr>
                  <p:nvPr/>
                </p:nvSpPr>
                <p:spPr bwMode="auto">
                  <a:xfrm rot="3847962" flipH="1" flipV="1">
                    <a:off x="2034" y="1103"/>
                    <a:ext cx="986" cy="473"/>
                  </a:xfrm>
                  <a:prstGeom prst="line">
                    <a:avLst/>
                  </a:prstGeom>
                  <a:noFill/>
                  <a:ln w="57150" cap="rnd">
                    <a:solidFill>
                      <a:srgbClr val="CC9900"/>
                    </a:solidFill>
                    <a:prstDash val="sysDot"/>
                    <a:round/>
                    <a:headEnd/>
                    <a:tailEnd type="triangle" w="med" len="med"/>
                  </a:ln>
                </p:spPr>
                <p:txBody>
                  <a:bodyPr anchor="ctr">
                    <a:spAutoFit/>
                  </a:bodyPr>
                  <a:lstStyle/>
                  <a:p>
                    <a:pPr fontAlgn="base">
                      <a:spcBef>
                        <a:spcPct val="0"/>
                      </a:spcBef>
                      <a:spcAft>
                        <a:spcPct val="0"/>
                      </a:spcAft>
                    </a:pPr>
                    <a:endParaRPr lang="en-US">
                      <a:solidFill>
                        <a:srgbClr val="000000"/>
                      </a:solidFill>
                      <a:latin typeface="Times New Roman" pitchFamily="18" charset="0"/>
                    </a:endParaRPr>
                  </a:p>
                </p:txBody>
              </p:sp>
            </p:grpSp>
            <p:sp>
              <p:nvSpPr>
                <p:cNvPr id="25" name="Oval 28"/>
                <p:cNvSpPr>
                  <a:spLocks noChangeArrowheads="1"/>
                </p:cNvSpPr>
                <p:nvPr/>
              </p:nvSpPr>
              <p:spPr bwMode="auto">
                <a:xfrm rot="-1069672">
                  <a:off x="504" y="1694"/>
                  <a:ext cx="1392" cy="240"/>
                </a:xfrm>
                <a:prstGeom prst="ellipse">
                  <a:avLst/>
                </a:prstGeom>
                <a:noFill/>
                <a:ln w="19050" cap="rnd" algn="ctr">
                  <a:solidFill>
                    <a:srgbClr val="CC9900"/>
                  </a:solidFill>
                  <a:prstDash val="sysDot"/>
                  <a:round/>
                  <a:headEnd/>
                  <a:tailEnd/>
                </a:ln>
              </p:spPr>
              <p:txBody>
                <a:bodyPr anchor="ctr">
                  <a:spAutoFit/>
                </a:bodyPr>
                <a:lstStyle/>
                <a:p>
                  <a:pPr fontAlgn="base">
                    <a:spcBef>
                      <a:spcPct val="0"/>
                    </a:spcBef>
                    <a:spcAft>
                      <a:spcPct val="0"/>
                    </a:spcAft>
                  </a:pPr>
                  <a:endParaRPr lang="en-US">
                    <a:solidFill>
                      <a:srgbClr val="000000"/>
                    </a:solidFill>
                    <a:latin typeface="Times New Roman" pitchFamily="18" charset="0"/>
                  </a:endParaRPr>
                </a:p>
              </p:txBody>
            </p:sp>
            <p:sp>
              <p:nvSpPr>
                <p:cNvPr id="26" name="Oval 29"/>
                <p:cNvSpPr>
                  <a:spLocks noChangeArrowheads="1"/>
                </p:cNvSpPr>
                <p:nvPr/>
              </p:nvSpPr>
              <p:spPr bwMode="auto">
                <a:xfrm rot="-1069672">
                  <a:off x="3516" y="1736"/>
                  <a:ext cx="1392" cy="240"/>
                </a:xfrm>
                <a:prstGeom prst="ellipse">
                  <a:avLst/>
                </a:prstGeom>
                <a:noFill/>
                <a:ln w="19050" cap="rnd" algn="ctr">
                  <a:solidFill>
                    <a:srgbClr val="CC9900"/>
                  </a:solidFill>
                  <a:prstDash val="sysDot"/>
                  <a:round/>
                  <a:headEnd/>
                  <a:tailEnd/>
                </a:ln>
              </p:spPr>
              <p:txBody>
                <a:bodyPr anchor="ctr">
                  <a:spAutoFit/>
                </a:bodyPr>
                <a:lstStyle/>
                <a:p>
                  <a:pPr fontAlgn="base">
                    <a:spcBef>
                      <a:spcPct val="0"/>
                    </a:spcBef>
                    <a:spcAft>
                      <a:spcPct val="0"/>
                    </a:spcAft>
                  </a:pPr>
                  <a:endParaRPr lang="en-US">
                    <a:solidFill>
                      <a:srgbClr val="000000"/>
                    </a:solidFill>
                    <a:latin typeface="Times New Roman" pitchFamily="18" charset="0"/>
                  </a:endParaRPr>
                </a:p>
              </p:txBody>
            </p:sp>
          </p:grpSp>
          <p:sp>
            <p:nvSpPr>
              <p:cNvPr id="14" name="Line 30"/>
              <p:cNvSpPr>
                <a:spLocks noChangeShapeType="1"/>
              </p:cNvSpPr>
              <p:nvPr/>
            </p:nvSpPr>
            <p:spPr bwMode="auto">
              <a:xfrm flipV="1">
                <a:off x="886" y="1530"/>
                <a:ext cx="3456" cy="288"/>
              </a:xfrm>
              <a:prstGeom prst="line">
                <a:avLst/>
              </a:prstGeom>
              <a:noFill/>
              <a:ln w="12700">
                <a:solidFill>
                  <a:srgbClr val="0099FF"/>
                </a:solidFill>
                <a:round/>
                <a:headEnd type="triangle" w="med" len="med"/>
                <a:tailEnd type="triangle" w="med" len="med"/>
              </a:ln>
            </p:spPr>
            <p:txBody>
              <a:bodyPr/>
              <a:lstStyle/>
              <a:p>
                <a:pPr fontAlgn="base">
                  <a:spcBef>
                    <a:spcPct val="0"/>
                  </a:spcBef>
                  <a:spcAft>
                    <a:spcPct val="0"/>
                  </a:spcAft>
                </a:pPr>
                <a:endParaRPr lang="en-US">
                  <a:solidFill>
                    <a:srgbClr val="000000"/>
                  </a:solidFill>
                  <a:latin typeface="Times New Roman" pitchFamily="18" charset="0"/>
                </a:endParaRPr>
              </a:p>
            </p:txBody>
          </p:sp>
          <p:sp>
            <p:nvSpPr>
              <p:cNvPr id="15" name="Rectangle 31"/>
              <p:cNvSpPr>
                <a:spLocks noChangeArrowheads="1"/>
              </p:cNvSpPr>
              <p:nvPr/>
            </p:nvSpPr>
            <p:spPr bwMode="auto">
              <a:xfrm>
                <a:off x="2545" y="1373"/>
                <a:ext cx="482" cy="270"/>
              </a:xfrm>
              <a:prstGeom prst="rect">
                <a:avLst/>
              </a:prstGeom>
              <a:noFill/>
              <a:ln w="9525" algn="ctr">
                <a:noFill/>
                <a:miter lim="800000"/>
                <a:headEnd/>
                <a:tailEnd/>
              </a:ln>
            </p:spPr>
            <p:txBody>
              <a:bodyPr wrap="none">
                <a:spAutoFit/>
              </a:bodyPr>
              <a:lstStyle/>
              <a:p>
                <a:pPr fontAlgn="base">
                  <a:spcBef>
                    <a:spcPct val="0"/>
                  </a:spcBef>
                  <a:spcAft>
                    <a:spcPct val="0"/>
                  </a:spcAft>
                </a:pPr>
                <a:r>
                  <a:rPr lang="en-US">
                    <a:solidFill>
                      <a:srgbClr val="0099FF"/>
                    </a:solidFill>
                    <a:latin typeface="Arial"/>
                    <a:cs typeface="Arial"/>
                  </a:rPr>
                  <a:t>23 Å</a:t>
                </a:r>
              </a:p>
            </p:txBody>
          </p:sp>
          <p:sp>
            <p:nvSpPr>
              <p:cNvPr id="16" name="Text Box 32"/>
              <p:cNvSpPr txBox="1">
                <a:spLocks noChangeArrowheads="1"/>
              </p:cNvSpPr>
              <p:nvPr/>
            </p:nvSpPr>
            <p:spPr bwMode="auto">
              <a:xfrm>
                <a:off x="296" y="2235"/>
                <a:ext cx="802" cy="292"/>
              </a:xfrm>
              <a:prstGeom prst="rect">
                <a:avLst/>
              </a:prstGeom>
              <a:noFill/>
              <a:ln w="19050" algn="ctr">
                <a:noFill/>
                <a:miter lim="800000"/>
                <a:headEnd/>
                <a:tailEnd/>
              </a:ln>
            </p:spPr>
            <p:txBody>
              <a:bodyPr wrap="none">
                <a:spAutoFit/>
              </a:bodyPr>
              <a:lstStyle/>
              <a:p>
                <a:pPr algn="ctr" fontAlgn="base">
                  <a:spcBef>
                    <a:spcPct val="0"/>
                  </a:spcBef>
                  <a:spcAft>
                    <a:spcPct val="0"/>
                  </a:spcAft>
                </a:pPr>
                <a:r>
                  <a:rPr lang="en-US" sz="2000" dirty="0">
                    <a:solidFill>
                      <a:srgbClr val="CC9900"/>
                    </a:solidFill>
                    <a:latin typeface="Arial"/>
                    <a:cs typeface="Arial"/>
                  </a:rPr>
                  <a:t>T4L-65*</a:t>
                </a:r>
              </a:p>
            </p:txBody>
          </p:sp>
          <p:sp>
            <p:nvSpPr>
              <p:cNvPr id="17" name="Text Box 33"/>
              <p:cNvSpPr txBox="1">
                <a:spLocks noChangeArrowheads="1"/>
              </p:cNvSpPr>
              <p:nvPr/>
            </p:nvSpPr>
            <p:spPr bwMode="auto">
              <a:xfrm>
                <a:off x="4769" y="1577"/>
                <a:ext cx="729" cy="292"/>
              </a:xfrm>
              <a:prstGeom prst="rect">
                <a:avLst/>
              </a:prstGeom>
              <a:noFill/>
              <a:ln w="19050" algn="ctr">
                <a:noFill/>
                <a:miter lim="800000"/>
                <a:headEnd/>
                <a:tailEnd/>
              </a:ln>
            </p:spPr>
            <p:txBody>
              <a:bodyPr wrap="none">
                <a:spAutoFit/>
              </a:bodyPr>
              <a:lstStyle/>
              <a:p>
                <a:pPr algn="ctr" fontAlgn="base">
                  <a:spcBef>
                    <a:spcPct val="0"/>
                  </a:spcBef>
                  <a:spcAft>
                    <a:spcPct val="0"/>
                  </a:spcAft>
                </a:pPr>
                <a:r>
                  <a:rPr lang="en-US" sz="2000" dirty="0">
                    <a:solidFill>
                      <a:srgbClr val="CC9900"/>
                    </a:solidFill>
                    <a:latin typeface="Arial"/>
                    <a:cs typeface="Arial"/>
                  </a:rPr>
                  <a:t>T4L-80</a:t>
                </a:r>
              </a:p>
            </p:txBody>
          </p:sp>
          <p:pic>
            <p:nvPicPr>
              <p:cNvPr id="18" name="Picture 34" descr="65_80"/>
              <p:cNvPicPr>
                <a:picLocks noChangeAspect="1" noChangeArrowheads="1"/>
              </p:cNvPicPr>
              <p:nvPr/>
            </p:nvPicPr>
            <p:blipFill>
              <a:blip r:embed="rId4" cstate="print">
                <a:clrChange>
                  <a:clrFrom>
                    <a:srgbClr val="000000"/>
                  </a:clrFrom>
                  <a:clrTo>
                    <a:srgbClr val="000000">
                      <a:alpha val="0"/>
                    </a:srgbClr>
                  </a:clrTo>
                </a:clrChange>
              </a:blip>
              <a:srcRect l="19791" t="39241" r="31409" b="42921"/>
              <a:stretch>
                <a:fillRect/>
              </a:stretch>
            </p:blipFill>
            <p:spPr bwMode="auto">
              <a:xfrm>
                <a:off x="939" y="2323"/>
                <a:ext cx="3906" cy="960"/>
              </a:xfrm>
              <a:prstGeom prst="rect">
                <a:avLst/>
              </a:prstGeom>
              <a:noFill/>
              <a:ln w="9525">
                <a:noFill/>
                <a:miter lim="800000"/>
                <a:headEnd/>
                <a:tailEnd/>
              </a:ln>
            </p:spPr>
          </p:pic>
          <p:sp>
            <p:nvSpPr>
              <p:cNvPr id="19" name="Text Box 35"/>
              <p:cNvSpPr txBox="1">
                <a:spLocks noChangeArrowheads="1"/>
              </p:cNvSpPr>
              <p:nvPr/>
            </p:nvSpPr>
            <p:spPr bwMode="auto">
              <a:xfrm>
                <a:off x="4452" y="2419"/>
                <a:ext cx="289" cy="250"/>
              </a:xfrm>
              <a:prstGeom prst="rect">
                <a:avLst/>
              </a:prstGeom>
              <a:noFill/>
              <a:ln w="19050" algn="ctr">
                <a:noFill/>
                <a:miter lim="800000"/>
                <a:headEnd/>
                <a:tailEnd/>
              </a:ln>
            </p:spPr>
            <p:txBody>
              <a:bodyPr wrap="none">
                <a:spAutoFit/>
              </a:bodyPr>
              <a:lstStyle/>
              <a:p>
                <a:pPr algn="ctr" fontAlgn="base">
                  <a:spcBef>
                    <a:spcPct val="0"/>
                  </a:spcBef>
                  <a:spcAft>
                    <a:spcPct val="0"/>
                  </a:spcAft>
                </a:pPr>
                <a:r>
                  <a:rPr lang="en-US" sz="2000">
                    <a:solidFill>
                      <a:srgbClr val="CC9900"/>
                    </a:solidFill>
                    <a:latin typeface="Times New Roman" pitchFamily="18" charset="0"/>
                  </a:rPr>
                  <a:t>C</a:t>
                </a:r>
                <a:r>
                  <a:rPr lang="en-US" sz="2000" baseline="-25000">
                    <a:solidFill>
                      <a:srgbClr val="CC9900"/>
                    </a:solidFill>
                    <a:latin typeface="Symbol" pitchFamily="18" charset="2"/>
                  </a:rPr>
                  <a:t>a</a:t>
                </a:r>
              </a:p>
            </p:txBody>
          </p:sp>
          <p:sp>
            <p:nvSpPr>
              <p:cNvPr id="20" name="Text Box 36"/>
              <p:cNvSpPr txBox="1">
                <a:spLocks noChangeArrowheads="1"/>
              </p:cNvSpPr>
              <p:nvPr/>
            </p:nvSpPr>
            <p:spPr bwMode="auto">
              <a:xfrm>
                <a:off x="1287" y="2427"/>
                <a:ext cx="289" cy="250"/>
              </a:xfrm>
              <a:prstGeom prst="rect">
                <a:avLst/>
              </a:prstGeom>
              <a:noFill/>
              <a:ln w="19050" algn="ctr">
                <a:noFill/>
                <a:miter lim="800000"/>
                <a:headEnd/>
                <a:tailEnd/>
              </a:ln>
            </p:spPr>
            <p:txBody>
              <a:bodyPr wrap="none">
                <a:spAutoFit/>
              </a:bodyPr>
              <a:lstStyle/>
              <a:p>
                <a:pPr algn="ctr" fontAlgn="base">
                  <a:spcBef>
                    <a:spcPct val="0"/>
                  </a:spcBef>
                  <a:spcAft>
                    <a:spcPct val="0"/>
                  </a:spcAft>
                </a:pPr>
                <a:r>
                  <a:rPr lang="en-US" sz="2000">
                    <a:solidFill>
                      <a:srgbClr val="CC9900"/>
                    </a:solidFill>
                    <a:latin typeface="Times New Roman" pitchFamily="18" charset="0"/>
                  </a:rPr>
                  <a:t>C</a:t>
                </a:r>
                <a:r>
                  <a:rPr lang="en-US" sz="2000" baseline="-25000">
                    <a:solidFill>
                      <a:srgbClr val="CC9900"/>
                    </a:solidFill>
                    <a:latin typeface="Symbol" pitchFamily="18" charset="2"/>
                  </a:rPr>
                  <a:t>a</a:t>
                </a:r>
              </a:p>
            </p:txBody>
          </p:sp>
          <p:sp>
            <p:nvSpPr>
              <p:cNvPr id="21" name="Line 37"/>
              <p:cNvSpPr>
                <a:spLocks noChangeShapeType="1"/>
              </p:cNvSpPr>
              <p:nvPr/>
            </p:nvSpPr>
            <p:spPr bwMode="auto">
              <a:xfrm rot="20948575" flipH="1">
                <a:off x="1010" y="1384"/>
                <a:ext cx="48" cy="48"/>
              </a:xfrm>
              <a:prstGeom prst="line">
                <a:avLst/>
              </a:prstGeom>
              <a:noFill/>
              <a:ln w="38100">
                <a:solidFill>
                  <a:schemeClr val="tx1"/>
                </a:solidFill>
                <a:round/>
                <a:headEnd/>
                <a:tailEnd/>
              </a:ln>
            </p:spPr>
            <p:txBody>
              <a:bodyPr/>
              <a:lstStyle/>
              <a:p>
                <a:pPr fontAlgn="base">
                  <a:spcBef>
                    <a:spcPct val="0"/>
                  </a:spcBef>
                  <a:spcAft>
                    <a:spcPct val="0"/>
                  </a:spcAft>
                </a:pPr>
                <a:endParaRPr lang="en-US">
                  <a:solidFill>
                    <a:srgbClr val="000000"/>
                  </a:solidFill>
                  <a:latin typeface="Times New Roman" pitchFamily="18" charset="0"/>
                </a:endParaRPr>
              </a:p>
            </p:txBody>
          </p:sp>
        </p:grpSp>
        <p:sp>
          <p:nvSpPr>
            <p:cNvPr id="33" name="Rectangle 38"/>
            <p:cNvSpPr>
              <a:spLocks noChangeArrowheads="1"/>
            </p:cNvSpPr>
            <p:nvPr/>
          </p:nvSpPr>
          <p:spPr bwMode="auto">
            <a:xfrm>
              <a:off x="5315748" y="5725453"/>
              <a:ext cx="3746500" cy="457200"/>
            </a:xfrm>
            <a:prstGeom prst="rect">
              <a:avLst/>
            </a:prstGeom>
            <a:noFill/>
            <a:ln w="9525">
              <a:noFill/>
              <a:miter lim="800000"/>
              <a:headEnd/>
              <a:tailEnd/>
            </a:ln>
          </p:spPr>
          <p:txBody>
            <a:bodyPr wrap="none">
              <a:spAutoFit/>
            </a:bodyPr>
            <a:lstStyle/>
            <a:p>
              <a:pPr fontAlgn="base">
                <a:spcBef>
                  <a:spcPct val="0"/>
                </a:spcBef>
                <a:spcAft>
                  <a:spcPct val="0"/>
                </a:spcAft>
              </a:pPr>
              <a:r>
                <a:rPr lang="en-US" sz="1200" dirty="0" err="1">
                  <a:latin typeface="Verdana" pitchFamily="34" charset="0"/>
                </a:rPr>
                <a:t>Borbat</a:t>
              </a:r>
              <a:r>
                <a:rPr lang="en-US" sz="1200" dirty="0">
                  <a:latin typeface="Verdana" pitchFamily="34" charset="0"/>
                </a:rPr>
                <a:t>, P. P.; </a:t>
              </a:r>
              <a:r>
                <a:rPr lang="en-US" sz="1200" dirty="0" err="1">
                  <a:latin typeface="Verdana" pitchFamily="34" charset="0"/>
                </a:rPr>
                <a:t>McHaourab</a:t>
              </a:r>
              <a:r>
                <a:rPr lang="en-US" sz="1200" dirty="0">
                  <a:latin typeface="Verdana" pitchFamily="34" charset="0"/>
                </a:rPr>
                <a:t>, H. S.; Freed, J. H., </a:t>
              </a:r>
            </a:p>
            <a:p>
              <a:pPr fontAlgn="base">
                <a:spcBef>
                  <a:spcPct val="0"/>
                </a:spcBef>
                <a:spcAft>
                  <a:spcPct val="0"/>
                </a:spcAft>
              </a:pPr>
              <a:r>
                <a:rPr lang="en-US" sz="1200" i="1" dirty="0">
                  <a:latin typeface="Verdana" pitchFamily="34" charset="0"/>
                </a:rPr>
                <a:t>J Am </a:t>
              </a:r>
              <a:r>
                <a:rPr lang="en-US" sz="1200" i="1" dirty="0" err="1">
                  <a:latin typeface="Verdana" pitchFamily="34" charset="0"/>
                </a:rPr>
                <a:t>Chem</a:t>
              </a:r>
              <a:r>
                <a:rPr lang="en-US" sz="1200" i="1" dirty="0">
                  <a:latin typeface="Verdana" pitchFamily="34" charset="0"/>
                </a:rPr>
                <a:t> </a:t>
              </a:r>
              <a:r>
                <a:rPr lang="en-US" sz="1200" i="1" dirty="0" err="1">
                  <a:latin typeface="Verdana" pitchFamily="34" charset="0"/>
                </a:rPr>
                <a:t>Soc</a:t>
              </a:r>
              <a:r>
                <a:rPr lang="en-US" sz="1200" i="1" dirty="0">
                  <a:latin typeface="Verdana" pitchFamily="34" charset="0"/>
                </a:rPr>
                <a:t> </a:t>
              </a:r>
              <a:r>
                <a:rPr lang="en-US" sz="1200" b="1" dirty="0">
                  <a:latin typeface="Verdana" pitchFamily="34" charset="0"/>
                </a:rPr>
                <a:t>2002,</a:t>
              </a:r>
              <a:r>
                <a:rPr lang="en-US" sz="1200" dirty="0">
                  <a:latin typeface="Verdana" pitchFamily="34" charset="0"/>
                </a:rPr>
                <a:t> 124, (19), 5304-14.</a:t>
              </a:r>
            </a:p>
          </p:txBody>
        </p:sp>
      </p:grpSp>
    </p:spTree>
    <p:extLst>
      <p:ext uri="{BB962C8B-B14F-4D97-AF65-F5344CB8AC3E}">
        <p14:creationId xmlns:p14="http://schemas.microsoft.com/office/powerpoint/2010/main" val="3674350208"/>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6" name="Rectangle 2"/>
          <p:cNvSpPr>
            <a:spLocks noGrp="1" noChangeArrowheads="1"/>
          </p:cNvSpPr>
          <p:nvPr>
            <p:ph type="title"/>
          </p:nvPr>
        </p:nvSpPr>
        <p:spPr/>
        <p:txBody>
          <a:bodyPr/>
          <a:lstStyle/>
          <a:p>
            <a:pPr eaLnBrk="1" hangingPunct="1"/>
            <a:r>
              <a:rPr lang="en-US" sz="3200" dirty="0" smtClean="0"/>
              <a:t>Experimental </a:t>
            </a:r>
            <a:r>
              <a:rPr lang="en-US" sz="3200" dirty="0"/>
              <a:t>d</a:t>
            </a:r>
            <a:r>
              <a:rPr lang="en-US" sz="3200" dirty="0" smtClean="0"/>
              <a:t>ata influences </a:t>
            </a:r>
            <a:r>
              <a:rPr lang="en-US" sz="3200" dirty="0"/>
              <a:t>s</a:t>
            </a:r>
            <a:r>
              <a:rPr lang="en-US" sz="3200" dirty="0" smtClean="0"/>
              <a:t>ampling and model </a:t>
            </a:r>
            <a:r>
              <a:rPr lang="en-US" sz="3200" dirty="0"/>
              <a:t>q</a:t>
            </a:r>
            <a:r>
              <a:rPr lang="en-US" sz="3200" dirty="0" smtClean="0"/>
              <a:t>uality</a:t>
            </a:r>
          </a:p>
        </p:txBody>
      </p:sp>
      <p:sp>
        <p:nvSpPr>
          <p:cNvPr id="67" name="Slide Number Placeholder 6"/>
          <p:cNvSpPr>
            <a:spLocks noGrp="1"/>
          </p:cNvSpPr>
          <p:nvPr>
            <p:ph type="sldNum" sz="quarter" idx="12"/>
          </p:nvPr>
        </p:nvSpPr>
        <p:spPr/>
        <p:txBody>
          <a:bodyPr/>
          <a:lstStyle/>
          <a:p>
            <a:pPr>
              <a:defRPr/>
            </a:pPr>
            <a:fld id="{F1C2AD84-0683-4E4A-A69E-6764263D1567}" type="slidenum">
              <a:rPr lang="de-DE"/>
              <a:pPr>
                <a:defRPr/>
              </a:pPr>
              <a:t>24</a:t>
            </a:fld>
            <a:endParaRPr lang="de-DE"/>
          </a:p>
        </p:txBody>
      </p:sp>
      <p:grpSp>
        <p:nvGrpSpPr>
          <p:cNvPr id="5" name="Group 4"/>
          <p:cNvGrpSpPr/>
          <p:nvPr/>
        </p:nvGrpSpPr>
        <p:grpSpPr>
          <a:xfrm>
            <a:off x="152400" y="2176642"/>
            <a:ext cx="4368800" cy="3937000"/>
            <a:chOff x="4772026" y="2163763"/>
            <a:chExt cx="4368800" cy="3937000"/>
          </a:xfrm>
        </p:grpSpPr>
        <p:sp>
          <p:nvSpPr>
            <p:cNvPr id="136" name="Rectangle 6"/>
            <p:cNvSpPr>
              <a:spLocks noChangeArrowheads="1"/>
            </p:cNvSpPr>
            <p:nvPr/>
          </p:nvSpPr>
          <p:spPr bwMode="auto">
            <a:xfrm>
              <a:off x="5476876" y="2252663"/>
              <a:ext cx="3581400" cy="2921000"/>
            </a:xfrm>
            <a:prstGeom prst="rect">
              <a:avLst/>
            </a:prstGeom>
            <a:noFill/>
            <a:ln w="9525">
              <a:noFill/>
              <a:miter lim="800000"/>
              <a:headEnd/>
              <a:tailEnd/>
            </a:ln>
          </p:spPr>
          <p:txBody>
            <a:bodyPr/>
            <a:lstStyle/>
            <a:p>
              <a:endParaRPr lang="en-US"/>
            </a:p>
          </p:txBody>
        </p:sp>
        <p:grpSp>
          <p:nvGrpSpPr>
            <p:cNvPr id="4" name="Group 3"/>
            <p:cNvGrpSpPr/>
            <p:nvPr/>
          </p:nvGrpSpPr>
          <p:grpSpPr>
            <a:xfrm>
              <a:off x="5476876" y="2252663"/>
              <a:ext cx="3581400" cy="2921000"/>
              <a:chOff x="5476876" y="2252663"/>
              <a:chExt cx="3581400" cy="2921000"/>
            </a:xfrm>
          </p:grpSpPr>
          <p:sp>
            <p:nvSpPr>
              <p:cNvPr id="137" name="Rectangle 7"/>
              <p:cNvSpPr>
                <a:spLocks noChangeArrowheads="1"/>
              </p:cNvSpPr>
              <p:nvPr/>
            </p:nvSpPr>
            <p:spPr bwMode="auto">
              <a:xfrm>
                <a:off x="5476876" y="2252663"/>
                <a:ext cx="3581400" cy="2921000"/>
              </a:xfrm>
              <a:prstGeom prst="rect">
                <a:avLst/>
              </a:prstGeom>
              <a:noFill/>
              <a:ln w="0">
                <a:solidFill>
                  <a:srgbClr val="000000"/>
                </a:solidFill>
                <a:miter lim="800000"/>
                <a:headEnd/>
                <a:tailEnd/>
              </a:ln>
            </p:spPr>
            <p:txBody>
              <a:bodyPr/>
              <a:lstStyle/>
              <a:p>
                <a:endParaRPr lang="en-US"/>
              </a:p>
            </p:txBody>
          </p:sp>
          <p:sp>
            <p:nvSpPr>
              <p:cNvPr id="138" name="Freeform 8"/>
              <p:cNvSpPr>
                <a:spLocks/>
              </p:cNvSpPr>
              <p:nvPr/>
            </p:nvSpPr>
            <p:spPr bwMode="auto">
              <a:xfrm>
                <a:off x="5476876" y="2401888"/>
                <a:ext cx="3581400" cy="2771775"/>
              </a:xfrm>
              <a:custGeom>
                <a:avLst/>
                <a:gdLst>
                  <a:gd name="T0" fmla="*/ 0 w 4512"/>
                  <a:gd name="T1" fmla="*/ 2147483647 h 3491"/>
                  <a:gd name="T2" fmla="*/ 0 w 4512"/>
                  <a:gd name="T3" fmla="*/ 2147483647 h 3491"/>
                  <a:gd name="T4" fmla="*/ 2147483647 w 4512"/>
                  <a:gd name="T5" fmla="*/ 2147483647 h 3491"/>
                  <a:gd name="T6" fmla="*/ 2147483647 w 4512"/>
                  <a:gd name="T7" fmla="*/ 2147483647 h 3491"/>
                  <a:gd name="T8" fmla="*/ 2147483647 w 4512"/>
                  <a:gd name="T9" fmla="*/ 2147483647 h 3491"/>
                  <a:gd name="T10" fmla="*/ 2147483647 w 4512"/>
                  <a:gd name="T11" fmla="*/ 2147483647 h 3491"/>
                  <a:gd name="T12" fmla="*/ 2147483647 w 4512"/>
                  <a:gd name="T13" fmla="*/ 2147483647 h 3491"/>
                  <a:gd name="T14" fmla="*/ 2147483647 w 4512"/>
                  <a:gd name="T15" fmla="*/ 2147483647 h 3491"/>
                  <a:gd name="T16" fmla="*/ 2147483647 w 4512"/>
                  <a:gd name="T17" fmla="*/ 2147483647 h 3491"/>
                  <a:gd name="T18" fmla="*/ 2147483647 w 4512"/>
                  <a:gd name="T19" fmla="*/ 2147483647 h 3491"/>
                  <a:gd name="T20" fmla="*/ 2147483647 w 4512"/>
                  <a:gd name="T21" fmla="*/ 2147483647 h 3491"/>
                  <a:gd name="T22" fmla="*/ 2147483647 w 4512"/>
                  <a:gd name="T23" fmla="*/ 2147483647 h 3491"/>
                  <a:gd name="T24" fmla="*/ 2147483647 w 4512"/>
                  <a:gd name="T25" fmla="*/ 0 h 3491"/>
                  <a:gd name="T26" fmla="*/ 2147483647 w 4512"/>
                  <a:gd name="T27" fmla="*/ 2147483647 h 3491"/>
                  <a:gd name="T28" fmla="*/ 2147483647 w 4512"/>
                  <a:gd name="T29" fmla="*/ 2147483647 h 3491"/>
                  <a:gd name="T30" fmla="*/ 2147483647 w 4512"/>
                  <a:gd name="T31" fmla="*/ 2147483647 h 3491"/>
                  <a:gd name="T32" fmla="*/ 2147483647 w 4512"/>
                  <a:gd name="T33" fmla="*/ 2147483647 h 3491"/>
                  <a:gd name="T34" fmla="*/ 2147483647 w 4512"/>
                  <a:gd name="T35" fmla="*/ 2147483647 h 3491"/>
                  <a:gd name="T36" fmla="*/ 2147483647 w 4512"/>
                  <a:gd name="T37" fmla="*/ 2147483647 h 3491"/>
                  <a:gd name="T38" fmla="*/ 2147483647 w 4512"/>
                  <a:gd name="T39" fmla="*/ 2147483647 h 3491"/>
                  <a:gd name="T40" fmla="*/ 2147483647 w 4512"/>
                  <a:gd name="T41" fmla="*/ 2147483647 h 3491"/>
                  <a:gd name="T42" fmla="*/ 2147483647 w 4512"/>
                  <a:gd name="T43" fmla="*/ 2147483647 h 3491"/>
                  <a:gd name="T44" fmla="*/ 2147483647 w 4512"/>
                  <a:gd name="T45" fmla="*/ 2147483647 h 3491"/>
                  <a:gd name="T46" fmla="*/ 2147483647 w 4512"/>
                  <a:gd name="T47" fmla="*/ 2147483647 h 3491"/>
                  <a:gd name="T48" fmla="*/ 2147483647 w 4512"/>
                  <a:gd name="T49" fmla="*/ 2147483647 h 3491"/>
                  <a:gd name="T50" fmla="*/ 2147483647 w 4512"/>
                  <a:gd name="T51" fmla="*/ 2147483647 h 3491"/>
                  <a:gd name="T52" fmla="*/ 2147483647 w 4512"/>
                  <a:gd name="T53" fmla="*/ 2147483647 h 3491"/>
                  <a:gd name="T54" fmla="*/ 2147483647 w 4512"/>
                  <a:gd name="T55" fmla="*/ 2147483647 h 3491"/>
                  <a:gd name="T56" fmla="*/ 2147483647 w 4512"/>
                  <a:gd name="T57" fmla="*/ 2147483647 h 3491"/>
                  <a:gd name="T58" fmla="*/ 2147483647 w 4512"/>
                  <a:gd name="T59" fmla="*/ 2147483647 h 3491"/>
                  <a:gd name="T60" fmla="*/ 2147483647 w 4512"/>
                  <a:gd name="T61" fmla="*/ 2147483647 h 3491"/>
                  <a:gd name="T62" fmla="*/ 2147483647 w 4512"/>
                  <a:gd name="T63" fmla="*/ 2147483647 h 3491"/>
                  <a:gd name="T64" fmla="*/ 2147483647 w 4512"/>
                  <a:gd name="T65" fmla="*/ 2147483647 h 3491"/>
                  <a:gd name="T66" fmla="*/ 2147483647 w 4512"/>
                  <a:gd name="T67" fmla="*/ 2147483647 h 3491"/>
                  <a:gd name="T68" fmla="*/ 0 w 4512"/>
                  <a:gd name="T69" fmla="*/ 2147483647 h 3491"/>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4512"/>
                  <a:gd name="T106" fmla="*/ 0 h 3491"/>
                  <a:gd name="T107" fmla="*/ 4512 w 4512"/>
                  <a:gd name="T108" fmla="*/ 3491 h 3491"/>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4512" h="3491">
                    <a:moveTo>
                      <a:pt x="0" y="3491"/>
                    </a:moveTo>
                    <a:lnTo>
                      <a:pt x="0" y="3491"/>
                    </a:lnTo>
                    <a:lnTo>
                      <a:pt x="282" y="3487"/>
                    </a:lnTo>
                    <a:lnTo>
                      <a:pt x="565" y="3487"/>
                    </a:lnTo>
                    <a:lnTo>
                      <a:pt x="847" y="3480"/>
                    </a:lnTo>
                    <a:lnTo>
                      <a:pt x="1129" y="3311"/>
                    </a:lnTo>
                    <a:lnTo>
                      <a:pt x="1411" y="3027"/>
                    </a:lnTo>
                    <a:lnTo>
                      <a:pt x="1693" y="2532"/>
                    </a:lnTo>
                    <a:lnTo>
                      <a:pt x="1975" y="1677"/>
                    </a:lnTo>
                    <a:lnTo>
                      <a:pt x="2257" y="831"/>
                    </a:lnTo>
                    <a:lnTo>
                      <a:pt x="2538" y="44"/>
                    </a:lnTo>
                    <a:lnTo>
                      <a:pt x="2820" y="144"/>
                    </a:lnTo>
                    <a:lnTo>
                      <a:pt x="3102" y="0"/>
                    </a:lnTo>
                    <a:lnTo>
                      <a:pt x="3384" y="121"/>
                    </a:lnTo>
                    <a:lnTo>
                      <a:pt x="3666" y="493"/>
                    </a:lnTo>
                    <a:lnTo>
                      <a:pt x="3948" y="856"/>
                    </a:lnTo>
                    <a:lnTo>
                      <a:pt x="4230" y="1207"/>
                    </a:lnTo>
                    <a:lnTo>
                      <a:pt x="4512" y="1474"/>
                    </a:lnTo>
                    <a:lnTo>
                      <a:pt x="4512" y="3491"/>
                    </a:lnTo>
                    <a:lnTo>
                      <a:pt x="4230" y="3491"/>
                    </a:lnTo>
                    <a:lnTo>
                      <a:pt x="3948" y="3491"/>
                    </a:lnTo>
                    <a:lnTo>
                      <a:pt x="3666" y="3491"/>
                    </a:lnTo>
                    <a:lnTo>
                      <a:pt x="3384" y="3491"/>
                    </a:lnTo>
                    <a:lnTo>
                      <a:pt x="3102" y="3491"/>
                    </a:lnTo>
                    <a:lnTo>
                      <a:pt x="2820" y="3491"/>
                    </a:lnTo>
                    <a:lnTo>
                      <a:pt x="2538" y="3491"/>
                    </a:lnTo>
                    <a:lnTo>
                      <a:pt x="2257" y="3491"/>
                    </a:lnTo>
                    <a:lnTo>
                      <a:pt x="1975" y="3491"/>
                    </a:lnTo>
                    <a:lnTo>
                      <a:pt x="1693" y="3491"/>
                    </a:lnTo>
                    <a:lnTo>
                      <a:pt x="1411" y="3491"/>
                    </a:lnTo>
                    <a:lnTo>
                      <a:pt x="1129" y="3491"/>
                    </a:lnTo>
                    <a:lnTo>
                      <a:pt x="847" y="3491"/>
                    </a:lnTo>
                    <a:lnTo>
                      <a:pt x="565" y="3491"/>
                    </a:lnTo>
                    <a:lnTo>
                      <a:pt x="282" y="3491"/>
                    </a:lnTo>
                    <a:lnTo>
                      <a:pt x="0" y="3491"/>
                    </a:lnTo>
                    <a:close/>
                  </a:path>
                </a:pathLst>
              </a:custGeom>
              <a:solidFill>
                <a:srgbClr val="FF99CC"/>
              </a:solidFill>
              <a:ln w="9525">
                <a:noFill/>
                <a:round/>
                <a:headEnd/>
                <a:tailEnd/>
              </a:ln>
            </p:spPr>
            <p:txBody>
              <a:bodyPr/>
              <a:lstStyle/>
              <a:p>
                <a:endParaRPr lang="en-US"/>
              </a:p>
            </p:txBody>
          </p:sp>
        </p:grpSp>
        <p:sp>
          <p:nvSpPr>
            <p:cNvPr id="139" name="Freeform 9"/>
            <p:cNvSpPr>
              <a:spLocks/>
            </p:cNvSpPr>
            <p:nvPr/>
          </p:nvSpPr>
          <p:spPr bwMode="auto">
            <a:xfrm>
              <a:off x="5476876" y="2401888"/>
              <a:ext cx="3581400" cy="2771775"/>
            </a:xfrm>
            <a:custGeom>
              <a:avLst/>
              <a:gdLst>
                <a:gd name="T0" fmla="*/ 0 w 4512"/>
                <a:gd name="T1" fmla="*/ 2147483647 h 3491"/>
                <a:gd name="T2" fmla="*/ 0 w 4512"/>
                <a:gd name="T3" fmla="*/ 2147483647 h 3491"/>
                <a:gd name="T4" fmla="*/ 2147483647 w 4512"/>
                <a:gd name="T5" fmla="*/ 2147483647 h 3491"/>
                <a:gd name="T6" fmla="*/ 2147483647 w 4512"/>
                <a:gd name="T7" fmla="*/ 2147483647 h 3491"/>
                <a:gd name="T8" fmla="*/ 2147483647 w 4512"/>
                <a:gd name="T9" fmla="*/ 2147483647 h 3491"/>
                <a:gd name="T10" fmla="*/ 2147483647 w 4512"/>
                <a:gd name="T11" fmla="*/ 2147483647 h 3491"/>
                <a:gd name="T12" fmla="*/ 2147483647 w 4512"/>
                <a:gd name="T13" fmla="*/ 2147483647 h 3491"/>
                <a:gd name="T14" fmla="*/ 2147483647 w 4512"/>
                <a:gd name="T15" fmla="*/ 2147483647 h 3491"/>
                <a:gd name="T16" fmla="*/ 2147483647 w 4512"/>
                <a:gd name="T17" fmla="*/ 2147483647 h 3491"/>
                <a:gd name="T18" fmla="*/ 2147483647 w 4512"/>
                <a:gd name="T19" fmla="*/ 2147483647 h 3491"/>
                <a:gd name="T20" fmla="*/ 2147483647 w 4512"/>
                <a:gd name="T21" fmla="*/ 2147483647 h 3491"/>
                <a:gd name="T22" fmla="*/ 2147483647 w 4512"/>
                <a:gd name="T23" fmla="*/ 2147483647 h 3491"/>
                <a:gd name="T24" fmla="*/ 2147483647 w 4512"/>
                <a:gd name="T25" fmla="*/ 0 h 3491"/>
                <a:gd name="T26" fmla="*/ 2147483647 w 4512"/>
                <a:gd name="T27" fmla="*/ 2147483647 h 3491"/>
                <a:gd name="T28" fmla="*/ 2147483647 w 4512"/>
                <a:gd name="T29" fmla="*/ 2147483647 h 3491"/>
                <a:gd name="T30" fmla="*/ 2147483647 w 4512"/>
                <a:gd name="T31" fmla="*/ 2147483647 h 3491"/>
                <a:gd name="T32" fmla="*/ 2147483647 w 4512"/>
                <a:gd name="T33" fmla="*/ 2147483647 h 3491"/>
                <a:gd name="T34" fmla="*/ 2147483647 w 4512"/>
                <a:gd name="T35" fmla="*/ 2147483647 h 3491"/>
                <a:gd name="T36" fmla="*/ 2147483647 w 4512"/>
                <a:gd name="T37" fmla="*/ 2147483647 h 3491"/>
                <a:gd name="T38" fmla="*/ 2147483647 w 4512"/>
                <a:gd name="T39" fmla="*/ 2147483647 h 3491"/>
                <a:gd name="T40" fmla="*/ 2147483647 w 4512"/>
                <a:gd name="T41" fmla="*/ 2147483647 h 3491"/>
                <a:gd name="T42" fmla="*/ 2147483647 w 4512"/>
                <a:gd name="T43" fmla="*/ 2147483647 h 3491"/>
                <a:gd name="T44" fmla="*/ 2147483647 w 4512"/>
                <a:gd name="T45" fmla="*/ 2147483647 h 3491"/>
                <a:gd name="T46" fmla="*/ 2147483647 w 4512"/>
                <a:gd name="T47" fmla="*/ 2147483647 h 3491"/>
                <a:gd name="T48" fmla="*/ 2147483647 w 4512"/>
                <a:gd name="T49" fmla="*/ 2147483647 h 3491"/>
                <a:gd name="T50" fmla="*/ 2147483647 w 4512"/>
                <a:gd name="T51" fmla="*/ 2147483647 h 3491"/>
                <a:gd name="T52" fmla="*/ 2147483647 w 4512"/>
                <a:gd name="T53" fmla="*/ 2147483647 h 3491"/>
                <a:gd name="T54" fmla="*/ 2147483647 w 4512"/>
                <a:gd name="T55" fmla="*/ 2147483647 h 3491"/>
                <a:gd name="T56" fmla="*/ 2147483647 w 4512"/>
                <a:gd name="T57" fmla="*/ 2147483647 h 3491"/>
                <a:gd name="T58" fmla="*/ 2147483647 w 4512"/>
                <a:gd name="T59" fmla="*/ 2147483647 h 3491"/>
                <a:gd name="T60" fmla="*/ 2147483647 w 4512"/>
                <a:gd name="T61" fmla="*/ 2147483647 h 3491"/>
                <a:gd name="T62" fmla="*/ 2147483647 w 4512"/>
                <a:gd name="T63" fmla="*/ 2147483647 h 3491"/>
                <a:gd name="T64" fmla="*/ 2147483647 w 4512"/>
                <a:gd name="T65" fmla="*/ 2147483647 h 3491"/>
                <a:gd name="T66" fmla="*/ 2147483647 w 4512"/>
                <a:gd name="T67" fmla="*/ 2147483647 h 3491"/>
                <a:gd name="T68" fmla="*/ 0 w 4512"/>
                <a:gd name="T69" fmla="*/ 2147483647 h 3491"/>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4512"/>
                <a:gd name="T106" fmla="*/ 0 h 3491"/>
                <a:gd name="T107" fmla="*/ 4512 w 4512"/>
                <a:gd name="T108" fmla="*/ 3491 h 3491"/>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4512" h="3491">
                  <a:moveTo>
                    <a:pt x="0" y="3491"/>
                  </a:moveTo>
                  <a:lnTo>
                    <a:pt x="0" y="3491"/>
                  </a:lnTo>
                  <a:lnTo>
                    <a:pt x="282" y="3487"/>
                  </a:lnTo>
                  <a:lnTo>
                    <a:pt x="565" y="3487"/>
                  </a:lnTo>
                  <a:lnTo>
                    <a:pt x="847" y="3480"/>
                  </a:lnTo>
                  <a:lnTo>
                    <a:pt x="1129" y="3311"/>
                  </a:lnTo>
                  <a:lnTo>
                    <a:pt x="1411" y="3027"/>
                  </a:lnTo>
                  <a:lnTo>
                    <a:pt x="1693" y="2532"/>
                  </a:lnTo>
                  <a:lnTo>
                    <a:pt x="1975" y="1677"/>
                  </a:lnTo>
                  <a:lnTo>
                    <a:pt x="2257" y="831"/>
                  </a:lnTo>
                  <a:lnTo>
                    <a:pt x="2538" y="44"/>
                  </a:lnTo>
                  <a:lnTo>
                    <a:pt x="2820" y="144"/>
                  </a:lnTo>
                  <a:lnTo>
                    <a:pt x="3102" y="0"/>
                  </a:lnTo>
                  <a:lnTo>
                    <a:pt x="3384" y="121"/>
                  </a:lnTo>
                  <a:lnTo>
                    <a:pt x="3666" y="493"/>
                  </a:lnTo>
                  <a:lnTo>
                    <a:pt x="3948" y="856"/>
                  </a:lnTo>
                  <a:lnTo>
                    <a:pt x="4230" y="1207"/>
                  </a:lnTo>
                  <a:lnTo>
                    <a:pt x="4512" y="1474"/>
                  </a:lnTo>
                  <a:lnTo>
                    <a:pt x="4512" y="3491"/>
                  </a:lnTo>
                  <a:lnTo>
                    <a:pt x="4230" y="3491"/>
                  </a:lnTo>
                  <a:lnTo>
                    <a:pt x="3948" y="3491"/>
                  </a:lnTo>
                  <a:lnTo>
                    <a:pt x="3666" y="3491"/>
                  </a:lnTo>
                  <a:lnTo>
                    <a:pt x="3384" y="3491"/>
                  </a:lnTo>
                  <a:lnTo>
                    <a:pt x="3102" y="3491"/>
                  </a:lnTo>
                  <a:lnTo>
                    <a:pt x="2820" y="3491"/>
                  </a:lnTo>
                  <a:lnTo>
                    <a:pt x="2538" y="3491"/>
                  </a:lnTo>
                  <a:lnTo>
                    <a:pt x="2257" y="3491"/>
                  </a:lnTo>
                  <a:lnTo>
                    <a:pt x="1975" y="3491"/>
                  </a:lnTo>
                  <a:lnTo>
                    <a:pt x="1693" y="3491"/>
                  </a:lnTo>
                  <a:lnTo>
                    <a:pt x="1411" y="3491"/>
                  </a:lnTo>
                  <a:lnTo>
                    <a:pt x="1129" y="3491"/>
                  </a:lnTo>
                  <a:lnTo>
                    <a:pt x="847" y="3491"/>
                  </a:lnTo>
                  <a:lnTo>
                    <a:pt x="565" y="3491"/>
                  </a:lnTo>
                  <a:lnTo>
                    <a:pt x="282" y="3491"/>
                  </a:lnTo>
                  <a:lnTo>
                    <a:pt x="0" y="3491"/>
                  </a:lnTo>
                </a:path>
              </a:pathLst>
            </a:custGeom>
            <a:noFill/>
            <a:ln w="12700">
              <a:solidFill>
                <a:srgbClr val="000000"/>
              </a:solidFill>
              <a:round/>
              <a:headEnd/>
              <a:tailEnd/>
            </a:ln>
          </p:spPr>
          <p:txBody>
            <a:bodyPr/>
            <a:lstStyle/>
            <a:p>
              <a:endParaRPr lang="en-US"/>
            </a:p>
          </p:txBody>
        </p:sp>
        <p:sp>
          <p:nvSpPr>
            <p:cNvPr id="140" name="Freeform 10"/>
            <p:cNvSpPr>
              <a:spLocks/>
            </p:cNvSpPr>
            <p:nvPr/>
          </p:nvSpPr>
          <p:spPr bwMode="auto">
            <a:xfrm>
              <a:off x="5476876" y="3956050"/>
              <a:ext cx="3581400" cy="1217613"/>
            </a:xfrm>
            <a:custGeom>
              <a:avLst/>
              <a:gdLst>
                <a:gd name="T0" fmla="*/ 0 w 4512"/>
                <a:gd name="T1" fmla="*/ 2147483647 h 1533"/>
                <a:gd name="T2" fmla="*/ 0 w 4512"/>
                <a:gd name="T3" fmla="*/ 2147483647 h 1533"/>
                <a:gd name="T4" fmla="*/ 2147483647 w 4512"/>
                <a:gd name="T5" fmla="*/ 2147483647 h 1533"/>
                <a:gd name="T6" fmla="*/ 2147483647 w 4512"/>
                <a:gd name="T7" fmla="*/ 2147483647 h 1533"/>
                <a:gd name="T8" fmla="*/ 2147483647 w 4512"/>
                <a:gd name="T9" fmla="*/ 2147483647 h 1533"/>
                <a:gd name="T10" fmla="*/ 2147483647 w 4512"/>
                <a:gd name="T11" fmla="*/ 2147483647 h 1533"/>
                <a:gd name="T12" fmla="*/ 2147483647 w 4512"/>
                <a:gd name="T13" fmla="*/ 2147483647 h 1533"/>
                <a:gd name="T14" fmla="*/ 2147483647 w 4512"/>
                <a:gd name="T15" fmla="*/ 2147483647 h 1533"/>
                <a:gd name="T16" fmla="*/ 2147483647 w 4512"/>
                <a:gd name="T17" fmla="*/ 2147483647 h 1533"/>
                <a:gd name="T18" fmla="*/ 2147483647 w 4512"/>
                <a:gd name="T19" fmla="*/ 2147483647 h 1533"/>
                <a:gd name="T20" fmla="*/ 2147483647 w 4512"/>
                <a:gd name="T21" fmla="*/ 2147483647 h 1533"/>
                <a:gd name="T22" fmla="*/ 2147483647 w 4512"/>
                <a:gd name="T23" fmla="*/ 2147483647 h 1533"/>
                <a:gd name="T24" fmla="*/ 2147483647 w 4512"/>
                <a:gd name="T25" fmla="*/ 2147483647 h 1533"/>
                <a:gd name="T26" fmla="*/ 2147483647 w 4512"/>
                <a:gd name="T27" fmla="*/ 2147483647 h 1533"/>
                <a:gd name="T28" fmla="*/ 2147483647 w 4512"/>
                <a:gd name="T29" fmla="*/ 2147483647 h 1533"/>
                <a:gd name="T30" fmla="*/ 2147483647 w 4512"/>
                <a:gd name="T31" fmla="*/ 2147483647 h 1533"/>
                <a:gd name="T32" fmla="*/ 2147483647 w 4512"/>
                <a:gd name="T33" fmla="*/ 2147483647 h 1533"/>
                <a:gd name="T34" fmla="*/ 2147483647 w 4512"/>
                <a:gd name="T35" fmla="*/ 0 h 1533"/>
                <a:gd name="T36" fmla="*/ 2147483647 w 4512"/>
                <a:gd name="T37" fmla="*/ 2147483647 h 1533"/>
                <a:gd name="T38" fmla="*/ 2147483647 w 4512"/>
                <a:gd name="T39" fmla="*/ 2147483647 h 1533"/>
                <a:gd name="T40" fmla="*/ 2147483647 w 4512"/>
                <a:gd name="T41" fmla="*/ 2147483647 h 1533"/>
                <a:gd name="T42" fmla="*/ 2147483647 w 4512"/>
                <a:gd name="T43" fmla="*/ 2147483647 h 1533"/>
                <a:gd name="T44" fmla="*/ 2147483647 w 4512"/>
                <a:gd name="T45" fmla="*/ 2147483647 h 1533"/>
                <a:gd name="T46" fmla="*/ 2147483647 w 4512"/>
                <a:gd name="T47" fmla="*/ 2147483647 h 1533"/>
                <a:gd name="T48" fmla="*/ 2147483647 w 4512"/>
                <a:gd name="T49" fmla="*/ 2147483647 h 1533"/>
                <a:gd name="T50" fmla="*/ 2147483647 w 4512"/>
                <a:gd name="T51" fmla="*/ 2147483647 h 1533"/>
                <a:gd name="T52" fmla="*/ 2147483647 w 4512"/>
                <a:gd name="T53" fmla="*/ 2147483647 h 1533"/>
                <a:gd name="T54" fmla="*/ 2147483647 w 4512"/>
                <a:gd name="T55" fmla="*/ 2147483647 h 1533"/>
                <a:gd name="T56" fmla="*/ 2147483647 w 4512"/>
                <a:gd name="T57" fmla="*/ 2147483647 h 1533"/>
                <a:gd name="T58" fmla="*/ 2147483647 w 4512"/>
                <a:gd name="T59" fmla="*/ 2147483647 h 1533"/>
                <a:gd name="T60" fmla="*/ 2147483647 w 4512"/>
                <a:gd name="T61" fmla="*/ 2147483647 h 1533"/>
                <a:gd name="T62" fmla="*/ 2147483647 w 4512"/>
                <a:gd name="T63" fmla="*/ 2147483647 h 1533"/>
                <a:gd name="T64" fmla="*/ 2147483647 w 4512"/>
                <a:gd name="T65" fmla="*/ 2147483647 h 1533"/>
                <a:gd name="T66" fmla="*/ 2147483647 w 4512"/>
                <a:gd name="T67" fmla="*/ 2147483647 h 1533"/>
                <a:gd name="T68" fmla="*/ 0 w 4512"/>
                <a:gd name="T69" fmla="*/ 2147483647 h 1533"/>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4512"/>
                <a:gd name="T106" fmla="*/ 0 h 1533"/>
                <a:gd name="T107" fmla="*/ 4512 w 4512"/>
                <a:gd name="T108" fmla="*/ 1533 h 1533"/>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4512" h="1533">
                  <a:moveTo>
                    <a:pt x="0" y="1533"/>
                  </a:moveTo>
                  <a:lnTo>
                    <a:pt x="0" y="1533"/>
                  </a:lnTo>
                  <a:lnTo>
                    <a:pt x="282" y="1533"/>
                  </a:lnTo>
                  <a:lnTo>
                    <a:pt x="565" y="1533"/>
                  </a:lnTo>
                  <a:lnTo>
                    <a:pt x="847" y="1533"/>
                  </a:lnTo>
                  <a:lnTo>
                    <a:pt x="1129" y="1533"/>
                  </a:lnTo>
                  <a:lnTo>
                    <a:pt x="1411" y="1533"/>
                  </a:lnTo>
                  <a:lnTo>
                    <a:pt x="1693" y="1522"/>
                  </a:lnTo>
                  <a:lnTo>
                    <a:pt x="1975" y="1508"/>
                  </a:lnTo>
                  <a:lnTo>
                    <a:pt x="2257" y="1474"/>
                  </a:lnTo>
                  <a:lnTo>
                    <a:pt x="2538" y="1420"/>
                  </a:lnTo>
                  <a:lnTo>
                    <a:pt x="2820" y="1313"/>
                  </a:lnTo>
                  <a:lnTo>
                    <a:pt x="3102" y="1199"/>
                  </a:lnTo>
                  <a:lnTo>
                    <a:pt x="3384" y="1220"/>
                  </a:lnTo>
                  <a:lnTo>
                    <a:pt x="3666" y="992"/>
                  </a:lnTo>
                  <a:lnTo>
                    <a:pt x="3948" y="706"/>
                  </a:lnTo>
                  <a:lnTo>
                    <a:pt x="4230" y="270"/>
                  </a:lnTo>
                  <a:lnTo>
                    <a:pt x="4512" y="0"/>
                  </a:lnTo>
                  <a:lnTo>
                    <a:pt x="4512" y="1533"/>
                  </a:lnTo>
                  <a:lnTo>
                    <a:pt x="4230" y="1533"/>
                  </a:lnTo>
                  <a:lnTo>
                    <a:pt x="3948" y="1533"/>
                  </a:lnTo>
                  <a:lnTo>
                    <a:pt x="3666" y="1533"/>
                  </a:lnTo>
                  <a:lnTo>
                    <a:pt x="3384" y="1533"/>
                  </a:lnTo>
                  <a:lnTo>
                    <a:pt x="3102" y="1533"/>
                  </a:lnTo>
                  <a:lnTo>
                    <a:pt x="2820" y="1533"/>
                  </a:lnTo>
                  <a:lnTo>
                    <a:pt x="2538" y="1533"/>
                  </a:lnTo>
                  <a:lnTo>
                    <a:pt x="2257" y="1533"/>
                  </a:lnTo>
                  <a:lnTo>
                    <a:pt x="1975" y="1533"/>
                  </a:lnTo>
                  <a:lnTo>
                    <a:pt x="1693" y="1533"/>
                  </a:lnTo>
                  <a:lnTo>
                    <a:pt x="1411" y="1533"/>
                  </a:lnTo>
                  <a:lnTo>
                    <a:pt x="1129" y="1533"/>
                  </a:lnTo>
                  <a:lnTo>
                    <a:pt x="847" y="1533"/>
                  </a:lnTo>
                  <a:lnTo>
                    <a:pt x="565" y="1533"/>
                  </a:lnTo>
                  <a:lnTo>
                    <a:pt x="282" y="1533"/>
                  </a:lnTo>
                  <a:lnTo>
                    <a:pt x="0" y="1533"/>
                  </a:lnTo>
                  <a:close/>
                </a:path>
              </a:pathLst>
            </a:custGeom>
            <a:solidFill>
              <a:srgbClr val="CCFFCC"/>
            </a:solidFill>
            <a:ln w="9525">
              <a:noFill/>
              <a:round/>
              <a:headEnd/>
              <a:tailEnd/>
            </a:ln>
          </p:spPr>
          <p:txBody>
            <a:bodyPr/>
            <a:lstStyle/>
            <a:p>
              <a:endParaRPr lang="en-US"/>
            </a:p>
          </p:txBody>
        </p:sp>
        <p:sp>
          <p:nvSpPr>
            <p:cNvPr id="141" name="Freeform 11"/>
            <p:cNvSpPr>
              <a:spLocks/>
            </p:cNvSpPr>
            <p:nvPr/>
          </p:nvSpPr>
          <p:spPr bwMode="auto">
            <a:xfrm>
              <a:off x="5476876" y="3956050"/>
              <a:ext cx="3581400" cy="1217613"/>
            </a:xfrm>
            <a:custGeom>
              <a:avLst/>
              <a:gdLst>
                <a:gd name="T0" fmla="*/ 0 w 4512"/>
                <a:gd name="T1" fmla="*/ 2147483647 h 1533"/>
                <a:gd name="T2" fmla="*/ 0 w 4512"/>
                <a:gd name="T3" fmla="*/ 2147483647 h 1533"/>
                <a:gd name="T4" fmla="*/ 2147483647 w 4512"/>
                <a:gd name="T5" fmla="*/ 2147483647 h 1533"/>
                <a:gd name="T6" fmla="*/ 2147483647 w 4512"/>
                <a:gd name="T7" fmla="*/ 2147483647 h 1533"/>
                <a:gd name="T8" fmla="*/ 2147483647 w 4512"/>
                <a:gd name="T9" fmla="*/ 2147483647 h 1533"/>
                <a:gd name="T10" fmla="*/ 2147483647 w 4512"/>
                <a:gd name="T11" fmla="*/ 2147483647 h 1533"/>
                <a:gd name="T12" fmla="*/ 2147483647 w 4512"/>
                <a:gd name="T13" fmla="*/ 2147483647 h 1533"/>
                <a:gd name="T14" fmla="*/ 2147483647 w 4512"/>
                <a:gd name="T15" fmla="*/ 2147483647 h 1533"/>
                <a:gd name="T16" fmla="*/ 2147483647 w 4512"/>
                <a:gd name="T17" fmla="*/ 2147483647 h 1533"/>
                <a:gd name="T18" fmla="*/ 2147483647 w 4512"/>
                <a:gd name="T19" fmla="*/ 2147483647 h 1533"/>
                <a:gd name="T20" fmla="*/ 2147483647 w 4512"/>
                <a:gd name="T21" fmla="*/ 2147483647 h 1533"/>
                <a:gd name="T22" fmla="*/ 2147483647 w 4512"/>
                <a:gd name="T23" fmla="*/ 2147483647 h 1533"/>
                <a:gd name="T24" fmla="*/ 2147483647 w 4512"/>
                <a:gd name="T25" fmla="*/ 2147483647 h 1533"/>
                <a:gd name="T26" fmla="*/ 2147483647 w 4512"/>
                <a:gd name="T27" fmla="*/ 2147483647 h 1533"/>
                <a:gd name="T28" fmla="*/ 2147483647 w 4512"/>
                <a:gd name="T29" fmla="*/ 2147483647 h 1533"/>
                <a:gd name="T30" fmla="*/ 2147483647 w 4512"/>
                <a:gd name="T31" fmla="*/ 2147483647 h 1533"/>
                <a:gd name="T32" fmla="*/ 2147483647 w 4512"/>
                <a:gd name="T33" fmla="*/ 2147483647 h 1533"/>
                <a:gd name="T34" fmla="*/ 2147483647 w 4512"/>
                <a:gd name="T35" fmla="*/ 0 h 1533"/>
                <a:gd name="T36" fmla="*/ 2147483647 w 4512"/>
                <a:gd name="T37" fmla="*/ 2147483647 h 1533"/>
                <a:gd name="T38" fmla="*/ 2147483647 w 4512"/>
                <a:gd name="T39" fmla="*/ 2147483647 h 1533"/>
                <a:gd name="T40" fmla="*/ 2147483647 w 4512"/>
                <a:gd name="T41" fmla="*/ 2147483647 h 1533"/>
                <a:gd name="T42" fmla="*/ 2147483647 w 4512"/>
                <a:gd name="T43" fmla="*/ 2147483647 h 1533"/>
                <a:gd name="T44" fmla="*/ 2147483647 w 4512"/>
                <a:gd name="T45" fmla="*/ 2147483647 h 1533"/>
                <a:gd name="T46" fmla="*/ 2147483647 w 4512"/>
                <a:gd name="T47" fmla="*/ 2147483647 h 1533"/>
                <a:gd name="T48" fmla="*/ 2147483647 w 4512"/>
                <a:gd name="T49" fmla="*/ 2147483647 h 1533"/>
                <a:gd name="T50" fmla="*/ 2147483647 w 4512"/>
                <a:gd name="T51" fmla="*/ 2147483647 h 1533"/>
                <a:gd name="T52" fmla="*/ 2147483647 w 4512"/>
                <a:gd name="T53" fmla="*/ 2147483647 h 1533"/>
                <a:gd name="T54" fmla="*/ 2147483647 w 4512"/>
                <a:gd name="T55" fmla="*/ 2147483647 h 1533"/>
                <a:gd name="T56" fmla="*/ 2147483647 w 4512"/>
                <a:gd name="T57" fmla="*/ 2147483647 h 1533"/>
                <a:gd name="T58" fmla="*/ 2147483647 w 4512"/>
                <a:gd name="T59" fmla="*/ 2147483647 h 1533"/>
                <a:gd name="T60" fmla="*/ 2147483647 w 4512"/>
                <a:gd name="T61" fmla="*/ 2147483647 h 1533"/>
                <a:gd name="T62" fmla="*/ 2147483647 w 4512"/>
                <a:gd name="T63" fmla="*/ 2147483647 h 1533"/>
                <a:gd name="T64" fmla="*/ 2147483647 w 4512"/>
                <a:gd name="T65" fmla="*/ 2147483647 h 1533"/>
                <a:gd name="T66" fmla="*/ 2147483647 w 4512"/>
                <a:gd name="T67" fmla="*/ 2147483647 h 1533"/>
                <a:gd name="T68" fmla="*/ 0 w 4512"/>
                <a:gd name="T69" fmla="*/ 2147483647 h 1533"/>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4512"/>
                <a:gd name="T106" fmla="*/ 0 h 1533"/>
                <a:gd name="T107" fmla="*/ 4512 w 4512"/>
                <a:gd name="T108" fmla="*/ 1533 h 1533"/>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4512" h="1533">
                  <a:moveTo>
                    <a:pt x="0" y="1533"/>
                  </a:moveTo>
                  <a:lnTo>
                    <a:pt x="0" y="1533"/>
                  </a:lnTo>
                  <a:lnTo>
                    <a:pt x="282" y="1533"/>
                  </a:lnTo>
                  <a:lnTo>
                    <a:pt x="565" y="1533"/>
                  </a:lnTo>
                  <a:lnTo>
                    <a:pt x="847" y="1533"/>
                  </a:lnTo>
                  <a:lnTo>
                    <a:pt x="1129" y="1533"/>
                  </a:lnTo>
                  <a:lnTo>
                    <a:pt x="1411" y="1533"/>
                  </a:lnTo>
                  <a:lnTo>
                    <a:pt x="1693" y="1522"/>
                  </a:lnTo>
                  <a:lnTo>
                    <a:pt x="1975" y="1508"/>
                  </a:lnTo>
                  <a:lnTo>
                    <a:pt x="2257" y="1474"/>
                  </a:lnTo>
                  <a:lnTo>
                    <a:pt x="2538" y="1420"/>
                  </a:lnTo>
                  <a:lnTo>
                    <a:pt x="2820" y="1313"/>
                  </a:lnTo>
                  <a:lnTo>
                    <a:pt x="3102" y="1199"/>
                  </a:lnTo>
                  <a:lnTo>
                    <a:pt x="3384" y="1220"/>
                  </a:lnTo>
                  <a:lnTo>
                    <a:pt x="3666" y="992"/>
                  </a:lnTo>
                  <a:lnTo>
                    <a:pt x="3948" y="706"/>
                  </a:lnTo>
                  <a:lnTo>
                    <a:pt x="4230" y="270"/>
                  </a:lnTo>
                  <a:lnTo>
                    <a:pt x="4512" y="0"/>
                  </a:lnTo>
                  <a:lnTo>
                    <a:pt x="4512" y="1533"/>
                  </a:lnTo>
                  <a:lnTo>
                    <a:pt x="4230" y="1533"/>
                  </a:lnTo>
                  <a:lnTo>
                    <a:pt x="3948" y="1533"/>
                  </a:lnTo>
                  <a:lnTo>
                    <a:pt x="3666" y="1533"/>
                  </a:lnTo>
                  <a:lnTo>
                    <a:pt x="3384" y="1533"/>
                  </a:lnTo>
                  <a:lnTo>
                    <a:pt x="3102" y="1533"/>
                  </a:lnTo>
                  <a:lnTo>
                    <a:pt x="2820" y="1533"/>
                  </a:lnTo>
                  <a:lnTo>
                    <a:pt x="2538" y="1533"/>
                  </a:lnTo>
                  <a:lnTo>
                    <a:pt x="2257" y="1533"/>
                  </a:lnTo>
                  <a:lnTo>
                    <a:pt x="1975" y="1533"/>
                  </a:lnTo>
                  <a:lnTo>
                    <a:pt x="1693" y="1533"/>
                  </a:lnTo>
                  <a:lnTo>
                    <a:pt x="1411" y="1533"/>
                  </a:lnTo>
                  <a:lnTo>
                    <a:pt x="1129" y="1533"/>
                  </a:lnTo>
                  <a:lnTo>
                    <a:pt x="847" y="1533"/>
                  </a:lnTo>
                  <a:lnTo>
                    <a:pt x="565" y="1533"/>
                  </a:lnTo>
                  <a:lnTo>
                    <a:pt x="282" y="1533"/>
                  </a:lnTo>
                  <a:lnTo>
                    <a:pt x="0" y="1533"/>
                  </a:lnTo>
                </a:path>
              </a:pathLst>
            </a:custGeom>
            <a:noFill/>
            <a:ln w="12700">
              <a:solidFill>
                <a:srgbClr val="000000"/>
              </a:solidFill>
              <a:round/>
              <a:headEnd/>
              <a:tailEnd/>
            </a:ln>
          </p:spPr>
          <p:txBody>
            <a:bodyPr/>
            <a:lstStyle/>
            <a:p>
              <a:endParaRPr lang="en-US"/>
            </a:p>
          </p:txBody>
        </p:sp>
        <p:sp>
          <p:nvSpPr>
            <p:cNvPr id="142" name="Line 12"/>
            <p:cNvSpPr>
              <a:spLocks noChangeShapeType="1"/>
            </p:cNvSpPr>
            <p:nvPr/>
          </p:nvSpPr>
          <p:spPr bwMode="auto">
            <a:xfrm>
              <a:off x="5476876" y="2252663"/>
              <a:ext cx="1587" cy="2921000"/>
            </a:xfrm>
            <a:prstGeom prst="line">
              <a:avLst/>
            </a:prstGeom>
            <a:noFill/>
            <a:ln w="0">
              <a:solidFill>
                <a:srgbClr val="000000"/>
              </a:solidFill>
              <a:round/>
              <a:headEnd/>
              <a:tailEnd/>
            </a:ln>
          </p:spPr>
          <p:txBody>
            <a:bodyPr/>
            <a:lstStyle/>
            <a:p>
              <a:endParaRPr lang="en-US"/>
            </a:p>
          </p:txBody>
        </p:sp>
        <p:sp>
          <p:nvSpPr>
            <p:cNvPr id="143" name="Line 13"/>
            <p:cNvSpPr>
              <a:spLocks noChangeShapeType="1"/>
            </p:cNvSpPr>
            <p:nvPr/>
          </p:nvSpPr>
          <p:spPr bwMode="auto">
            <a:xfrm>
              <a:off x="5429251" y="5173663"/>
              <a:ext cx="47625" cy="1587"/>
            </a:xfrm>
            <a:prstGeom prst="line">
              <a:avLst/>
            </a:prstGeom>
            <a:noFill/>
            <a:ln w="0">
              <a:solidFill>
                <a:srgbClr val="000000"/>
              </a:solidFill>
              <a:round/>
              <a:headEnd/>
              <a:tailEnd/>
            </a:ln>
          </p:spPr>
          <p:txBody>
            <a:bodyPr/>
            <a:lstStyle/>
            <a:p>
              <a:endParaRPr lang="en-US"/>
            </a:p>
          </p:txBody>
        </p:sp>
        <p:sp>
          <p:nvSpPr>
            <p:cNvPr id="144" name="Line 14"/>
            <p:cNvSpPr>
              <a:spLocks noChangeShapeType="1"/>
            </p:cNvSpPr>
            <p:nvPr/>
          </p:nvSpPr>
          <p:spPr bwMode="auto">
            <a:xfrm>
              <a:off x="5429251" y="4879975"/>
              <a:ext cx="47625" cy="1588"/>
            </a:xfrm>
            <a:prstGeom prst="line">
              <a:avLst/>
            </a:prstGeom>
            <a:noFill/>
            <a:ln w="0">
              <a:solidFill>
                <a:srgbClr val="000000"/>
              </a:solidFill>
              <a:round/>
              <a:headEnd/>
              <a:tailEnd/>
            </a:ln>
          </p:spPr>
          <p:txBody>
            <a:bodyPr/>
            <a:lstStyle/>
            <a:p>
              <a:endParaRPr lang="en-US"/>
            </a:p>
          </p:txBody>
        </p:sp>
        <p:sp>
          <p:nvSpPr>
            <p:cNvPr id="145" name="Line 15"/>
            <p:cNvSpPr>
              <a:spLocks noChangeShapeType="1"/>
            </p:cNvSpPr>
            <p:nvPr/>
          </p:nvSpPr>
          <p:spPr bwMode="auto">
            <a:xfrm>
              <a:off x="5429251" y="4589463"/>
              <a:ext cx="47625" cy="1587"/>
            </a:xfrm>
            <a:prstGeom prst="line">
              <a:avLst/>
            </a:prstGeom>
            <a:noFill/>
            <a:ln w="0">
              <a:solidFill>
                <a:srgbClr val="000000"/>
              </a:solidFill>
              <a:round/>
              <a:headEnd/>
              <a:tailEnd/>
            </a:ln>
          </p:spPr>
          <p:txBody>
            <a:bodyPr/>
            <a:lstStyle/>
            <a:p>
              <a:endParaRPr lang="en-US"/>
            </a:p>
          </p:txBody>
        </p:sp>
        <p:sp>
          <p:nvSpPr>
            <p:cNvPr id="146" name="Line 16"/>
            <p:cNvSpPr>
              <a:spLocks noChangeShapeType="1"/>
            </p:cNvSpPr>
            <p:nvPr/>
          </p:nvSpPr>
          <p:spPr bwMode="auto">
            <a:xfrm>
              <a:off x="5429251" y="4297363"/>
              <a:ext cx="47625" cy="1587"/>
            </a:xfrm>
            <a:prstGeom prst="line">
              <a:avLst/>
            </a:prstGeom>
            <a:noFill/>
            <a:ln w="0">
              <a:solidFill>
                <a:srgbClr val="000000"/>
              </a:solidFill>
              <a:round/>
              <a:headEnd/>
              <a:tailEnd/>
            </a:ln>
          </p:spPr>
          <p:txBody>
            <a:bodyPr/>
            <a:lstStyle/>
            <a:p>
              <a:endParaRPr lang="en-US"/>
            </a:p>
          </p:txBody>
        </p:sp>
        <p:sp>
          <p:nvSpPr>
            <p:cNvPr id="147" name="Line 17"/>
            <p:cNvSpPr>
              <a:spLocks noChangeShapeType="1"/>
            </p:cNvSpPr>
            <p:nvPr/>
          </p:nvSpPr>
          <p:spPr bwMode="auto">
            <a:xfrm>
              <a:off x="5429251" y="4005263"/>
              <a:ext cx="47625" cy="1587"/>
            </a:xfrm>
            <a:prstGeom prst="line">
              <a:avLst/>
            </a:prstGeom>
            <a:noFill/>
            <a:ln w="0">
              <a:solidFill>
                <a:srgbClr val="000000"/>
              </a:solidFill>
              <a:round/>
              <a:headEnd/>
              <a:tailEnd/>
            </a:ln>
          </p:spPr>
          <p:txBody>
            <a:bodyPr/>
            <a:lstStyle/>
            <a:p>
              <a:endParaRPr lang="en-US"/>
            </a:p>
          </p:txBody>
        </p:sp>
        <p:sp>
          <p:nvSpPr>
            <p:cNvPr id="148" name="Line 18"/>
            <p:cNvSpPr>
              <a:spLocks noChangeShapeType="1"/>
            </p:cNvSpPr>
            <p:nvPr/>
          </p:nvSpPr>
          <p:spPr bwMode="auto">
            <a:xfrm>
              <a:off x="5429251" y="3711575"/>
              <a:ext cx="47625" cy="1588"/>
            </a:xfrm>
            <a:prstGeom prst="line">
              <a:avLst/>
            </a:prstGeom>
            <a:noFill/>
            <a:ln w="0">
              <a:solidFill>
                <a:srgbClr val="000000"/>
              </a:solidFill>
              <a:round/>
              <a:headEnd/>
              <a:tailEnd/>
            </a:ln>
          </p:spPr>
          <p:txBody>
            <a:bodyPr/>
            <a:lstStyle/>
            <a:p>
              <a:endParaRPr lang="en-US"/>
            </a:p>
          </p:txBody>
        </p:sp>
        <p:sp>
          <p:nvSpPr>
            <p:cNvPr id="149" name="Line 19"/>
            <p:cNvSpPr>
              <a:spLocks noChangeShapeType="1"/>
            </p:cNvSpPr>
            <p:nvPr/>
          </p:nvSpPr>
          <p:spPr bwMode="auto">
            <a:xfrm>
              <a:off x="5429251" y="3421063"/>
              <a:ext cx="47625" cy="1587"/>
            </a:xfrm>
            <a:prstGeom prst="line">
              <a:avLst/>
            </a:prstGeom>
            <a:noFill/>
            <a:ln w="0">
              <a:solidFill>
                <a:srgbClr val="000000"/>
              </a:solidFill>
              <a:round/>
              <a:headEnd/>
              <a:tailEnd/>
            </a:ln>
          </p:spPr>
          <p:txBody>
            <a:bodyPr/>
            <a:lstStyle/>
            <a:p>
              <a:endParaRPr lang="en-US"/>
            </a:p>
          </p:txBody>
        </p:sp>
        <p:sp>
          <p:nvSpPr>
            <p:cNvPr id="150" name="Line 20"/>
            <p:cNvSpPr>
              <a:spLocks noChangeShapeType="1"/>
            </p:cNvSpPr>
            <p:nvPr/>
          </p:nvSpPr>
          <p:spPr bwMode="auto">
            <a:xfrm>
              <a:off x="5429251" y="3128963"/>
              <a:ext cx="47625" cy="1587"/>
            </a:xfrm>
            <a:prstGeom prst="line">
              <a:avLst/>
            </a:prstGeom>
            <a:noFill/>
            <a:ln w="0">
              <a:solidFill>
                <a:srgbClr val="000000"/>
              </a:solidFill>
              <a:round/>
              <a:headEnd/>
              <a:tailEnd/>
            </a:ln>
          </p:spPr>
          <p:txBody>
            <a:bodyPr/>
            <a:lstStyle/>
            <a:p>
              <a:endParaRPr lang="en-US"/>
            </a:p>
          </p:txBody>
        </p:sp>
        <p:sp>
          <p:nvSpPr>
            <p:cNvPr id="151" name="Line 21"/>
            <p:cNvSpPr>
              <a:spLocks noChangeShapeType="1"/>
            </p:cNvSpPr>
            <p:nvPr/>
          </p:nvSpPr>
          <p:spPr bwMode="auto">
            <a:xfrm>
              <a:off x="5429251" y="2835275"/>
              <a:ext cx="47625" cy="1588"/>
            </a:xfrm>
            <a:prstGeom prst="line">
              <a:avLst/>
            </a:prstGeom>
            <a:noFill/>
            <a:ln w="0">
              <a:solidFill>
                <a:srgbClr val="000000"/>
              </a:solidFill>
              <a:round/>
              <a:headEnd/>
              <a:tailEnd/>
            </a:ln>
          </p:spPr>
          <p:txBody>
            <a:bodyPr/>
            <a:lstStyle/>
            <a:p>
              <a:endParaRPr lang="en-US"/>
            </a:p>
          </p:txBody>
        </p:sp>
        <p:sp>
          <p:nvSpPr>
            <p:cNvPr id="152" name="Line 22"/>
            <p:cNvSpPr>
              <a:spLocks noChangeShapeType="1"/>
            </p:cNvSpPr>
            <p:nvPr/>
          </p:nvSpPr>
          <p:spPr bwMode="auto">
            <a:xfrm>
              <a:off x="5429251" y="2544763"/>
              <a:ext cx="47625" cy="1587"/>
            </a:xfrm>
            <a:prstGeom prst="line">
              <a:avLst/>
            </a:prstGeom>
            <a:noFill/>
            <a:ln w="0">
              <a:solidFill>
                <a:srgbClr val="000000"/>
              </a:solidFill>
              <a:round/>
              <a:headEnd/>
              <a:tailEnd/>
            </a:ln>
          </p:spPr>
          <p:txBody>
            <a:bodyPr/>
            <a:lstStyle/>
            <a:p>
              <a:endParaRPr lang="en-US"/>
            </a:p>
          </p:txBody>
        </p:sp>
        <p:sp>
          <p:nvSpPr>
            <p:cNvPr id="153" name="Line 23"/>
            <p:cNvSpPr>
              <a:spLocks noChangeShapeType="1"/>
            </p:cNvSpPr>
            <p:nvPr/>
          </p:nvSpPr>
          <p:spPr bwMode="auto">
            <a:xfrm>
              <a:off x="5429251" y="2252663"/>
              <a:ext cx="47625" cy="1587"/>
            </a:xfrm>
            <a:prstGeom prst="line">
              <a:avLst/>
            </a:prstGeom>
            <a:noFill/>
            <a:ln w="0">
              <a:solidFill>
                <a:srgbClr val="000000"/>
              </a:solidFill>
              <a:round/>
              <a:headEnd/>
              <a:tailEnd/>
            </a:ln>
          </p:spPr>
          <p:txBody>
            <a:bodyPr/>
            <a:lstStyle/>
            <a:p>
              <a:endParaRPr lang="en-US"/>
            </a:p>
          </p:txBody>
        </p:sp>
        <p:sp>
          <p:nvSpPr>
            <p:cNvPr id="154" name="Line 24"/>
            <p:cNvSpPr>
              <a:spLocks noChangeShapeType="1"/>
            </p:cNvSpPr>
            <p:nvPr/>
          </p:nvSpPr>
          <p:spPr bwMode="auto">
            <a:xfrm>
              <a:off x="5476876" y="5173663"/>
              <a:ext cx="3581400" cy="1587"/>
            </a:xfrm>
            <a:prstGeom prst="line">
              <a:avLst/>
            </a:prstGeom>
            <a:noFill/>
            <a:ln w="0">
              <a:solidFill>
                <a:srgbClr val="000000"/>
              </a:solidFill>
              <a:round/>
              <a:headEnd/>
              <a:tailEnd/>
            </a:ln>
          </p:spPr>
          <p:txBody>
            <a:bodyPr/>
            <a:lstStyle/>
            <a:p>
              <a:endParaRPr lang="en-US"/>
            </a:p>
          </p:txBody>
        </p:sp>
        <p:sp>
          <p:nvSpPr>
            <p:cNvPr id="155" name="Line 25"/>
            <p:cNvSpPr>
              <a:spLocks noChangeShapeType="1"/>
            </p:cNvSpPr>
            <p:nvPr/>
          </p:nvSpPr>
          <p:spPr bwMode="auto">
            <a:xfrm flipV="1">
              <a:off x="5476876" y="5173663"/>
              <a:ext cx="1587" cy="46037"/>
            </a:xfrm>
            <a:prstGeom prst="line">
              <a:avLst/>
            </a:prstGeom>
            <a:noFill/>
            <a:ln w="0">
              <a:solidFill>
                <a:srgbClr val="000000"/>
              </a:solidFill>
              <a:round/>
              <a:headEnd/>
              <a:tailEnd/>
            </a:ln>
          </p:spPr>
          <p:txBody>
            <a:bodyPr/>
            <a:lstStyle/>
            <a:p>
              <a:endParaRPr lang="en-US"/>
            </a:p>
          </p:txBody>
        </p:sp>
        <p:sp>
          <p:nvSpPr>
            <p:cNvPr id="156" name="Line 26"/>
            <p:cNvSpPr>
              <a:spLocks noChangeShapeType="1"/>
            </p:cNvSpPr>
            <p:nvPr/>
          </p:nvSpPr>
          <p:spPr bwMode="auto">
            <a:xfrm flipV="1">
              <a:off x="5700713" y="5173663"/>
              <a:ext cx="1588" cy="46037"/>
            </a:xfrm>
            <a:prstGeom prst="line">
              <a:avLst/>
            </a:prstGeom>
            <a:noFill/>
            <a:ln w="0">
              <a:solidFill>
                <a:srgbClr val="000000"/>
              </a:solidFill>
              <a:round/>
              <a:headEnd/>
              <a:tailEnd/>
            </a:ln>
          </p:spPr>
          <p:txBody>
            <a:bodyPr/>
            <a:lstStyle/>
            <a:p>
              <a:endParaRPr lang="en-US"/>
            </a:p>
          </p:txBody>
        </p:sp>
        <p:sp>
          <p:nvSpPr>
            <p:cNvPr id="157" name="Line 27"/>
            <p:cNvSpPr>
              <a:spLocks noChangeShapeType="1"/>
            </p:cNvSpPr>
            <p:nvPr/>
          </p:nvSpPr>
          <p:spPr bwMode="auto">
            <a:xfrm flipV="1">
              <a:off x="5924551" y="5173663"/>
              <a:ext cx="1587" cy="46037"/>
            </a:xfrm>
            <a:prstGeom prst="line">
              <a:avLst/>
            </a:prstGeom>
            <a:noFill/>
            <a:ln w="0">
              <a:solidFill>
                <a:srgbClr val="000000"/>
              </a:solidFill>
              <a:round/>
              <a:headEnd/>
              <a:tailEnd/>
            </a:ln>
          </p:spPr>
          <p:txBody>
            <a:bodyPr/>
            <a:lstStyle/>
            <a:p>
              <a:endParaRPr lang="en-US"/>
            </a:p>
          </p:txBody>
        </p:sp>
        <p:sp>
          <p:nvSpPr>
            <p:cNvPr id="158" name="Line 28"/>
            <p:cNvSpPr>
              <a:spLocks noChangeShapeType="1"/>
            </p:cNvSpPr>
            <p:nvPr/>
          </p:nvSpPr>
          <p:spPr bwMode="auto">
            <a:xfrm flipV="1">
              <a:off x="6148388" y="5173663"/>
              <a:ext cx="1588" cy="46037"/>
            </a:xfrm>
            <a:prstGeom prst="line">
              <a:avLst/>
            </a:prstGeom>
            <a:noFill/>
            <a:ln w="0">
              <a:solidFill>
                <a:srgbClr val="000000"/>
              </a:solidFill>
              <a:round/>
              <a:headEnd/>
              <a:tailEnd/>
            </a:ln>
          </p:spPr>
          <p:txBody>
            <a:bodyPr/>
            <a:lstStyle/>
            <a:p>
              <a:endParaRPr lang="en-US"/>
            </a:p>
          </p:txBody>
        </p:sp>
        <p:sp>
          <p:nvSpPr>
            <p:cNvPr id="159" name="Line 29"/>
            <p:cNvSpPr>
              <a:spLocks noChangeShapeType="1"/>
            </p:cNvSpPr>
            <p:nvPr/>
          </p:nvSpPr>
          <p:spPr bwMode="auto">
            <a:xfrm flipV="1">
              <a:off x="6372226" y="5173663"/>
              <a:ext cx="1587" cy="46037"/>
            </a:xfrm>
            <a:prstGeom prst="line">
              <a:avLst/>
            </a:prstGeom>
            <a:noFill/>
            <a:ln w="0">
              <a:solidFill>
                <a:srgbClr val="000000"/>
              </a:solidFill>
              <a:round/>
              <a:headEnd/>
              <a:tailEnd/>
            </a:ln>
          </p:spPr>
          <p:txBody>
            <a:bodyPr/>
            <a:lstStyle/>
            <a:p>
              <a:endParaRPr lang="en-US"/>
            </a:p>
          </p:txBody>
        </p:sp>
        <p:sp>
          <p:nvSpPr>
            <p:cNvPr id="160" name="Line 30"/>
            <p:cNvSpPr>
              <a:spLocks noChangeShapeType="1"/>
            </p:cNvSpPr>
            <p:nvPr/>
          </p:nvSpPr>
          <p:spPr bwMode="auto">
            <a:xfrm flipV="1">
              <a:off x="6596063" y="5173663"/>
              <a:ext cx="1588" cy="46037"/>
            </a:xfrm>
            <a:prstGeom prst="line">
              <a:avLst/>
            </a:prstGeom>
            <a:noFill/>
            <a:ln w="0">
              <a:solidFill>
                <a:srgbClr val="000000"/>
              </a:solidFill>
              <a:round/>
              <a:headEnd/>
              <a:tailEnd/>
            </a:ln>
          </p:spPr>
          <p:txBody>
            <a:bodyPr/>
            <a:lstStyle/>
            <a:p>
              <a:endParaRPr lang="en-US"/>
            </a:p>
          </p:txBody>
        </p:sp>
        <p:sp>
          <p:nvSpPr>
            <p:cNvPr id="161" name="Line 31"/>
            <p:cNvSpPr>
              <a:spLocks noChangeShapeType="1"/>
            </p:cNvSpPr>
            <p:nvPr/>
          </p:nvSpPr>
          <p:spPr bwMode="auto">
            <a:xfrm flipV="1">
              <a:off x="6819901" y="5173663"/>
              <a:ext cx="1587" cy="46037"/>
            </a:xfrm>
            <a:prstGeom prst="line">
              <a:avLst/>
            </a:prstGeom>
            <a:noFill/>
            <a:ln w="0">
              <a:solidFill>
                <a:srgbClr val="000000"/>
              </a:solidFill>
              <a:round/>
              <a:headEnd/>
              <a:tailEnd/>
            </a:ln>
          </p:spPr>
          <p:txBody>
            <a:bodyPr/>
            <a:lstStyle/>
            <a:p>
              <a:endParaRPr lang="en-US"/>
            </a:p>
          </p:txBody>
        </p:sp>
        <p:sp>
          <p:nvSpPr>
            <p:cNvPr id="162" name="Line 32"/>
            <p:cNvSpPr>
              <a:spLocks noChangeShapeType="1"/>
            </p:cNvSpPr>
            <p:nvPr/>
          </p:nvSpPr>
          <p:spPr bwMode="auto">
            <a:xfrm flipV="1">
              <a:off x="7043738" y="5173663"/>
              <a:ext cx="1588" cy="46037"/>
            </a:xfrm>
            <a:prstGeom prst="line">
              <a:avLst/>
            </a:prstGeom>
            <a:noFill/>
            <a:ln w="0">
              <a:solidFill>
                <a:srgbClr val="000000"/>
              </a:solidFill>
              <a:round/>
              <a:headEnd/>
              <a:tailEnd/>
            </a:ln>
          </p:spPr>
          <p:txBody>
            <a:bodyPr/>
            <a:lstStyle/>
            <a:p>
              <a:endParaRPr lang="en-US"/>
            </a:p>
          </p:txBody>
        </p:sp>
        <p:sp>
          <p:nvSpPr>
            <p:cNvPr id="163" name="Line 33"/>
            <p:cNvSpPr>
              <a:spLocks noChangeShapeType="1"/>
            </p:cNvSpPr>
            <p:nvPr/>
          </p:nvSpPr>
          <p:spPr bwMode="auto">
            <a:xfrm flipV="1">
              <a:off x="7267576" y="5173663"/>
              <a:ext cx="1587" cy="46037"/>
            </a:xfrm>
            <a:prstGeom prst="line">
              <a:avLst/>
            </a:prstGeom>
            <a:noFill/>
            <a:ln w="0">
              <a:solidFill>
                <a:srgbClr val="000000"/>
              </a:solidFill>
              <a:round/>
              <a:headEnd/>
              <a:tailEnd/>
            </a:ln>
          </p:spPr>
          <p:txBody>
            <a:bodyPr/>
            <a:lstStyle/>
            <a:p>
              <a:endParaRPr lang="en-US"/>
            </a:p>
          </p:txBody>
        </p:sp>
        <p:sp>
          <p:nvSpPr>
            <p:cNvPr id="164" name="Line 34"/>
            <p:cNvSpPr>
              <a:spLocks noChangeShapeType="1"/>
            </p:cNvSpPr>
            <p:nvPr/>
          </p:nvSpPr>
          <p:spPr bwMode="auto">
            <a:xfrm flipV="1">
              <a:off x="7489826" y="5173663"/>
              <a:ext cx="1587" cy="46037"/>
            </a:xfrm>
            <a:prstGeom prst="line">
              <a:avLst/>
            </a:prstGeom>
            <a:noFill/>
            <a:ln w="0">
              <a:solidFill>
                <a:srgbClr val="000000"/>
              </a:solidFill>
              <a:round/>
              <a:headEnd/>
              <a:tailEnd/>
            </a:ln>
          </p:spPr>
          <p:txBody>
            <a:bodyPr/>
            <a:lstStyle/>
            <a:p>
              <a:endParaRPr lang="en-US"/>
            </a:p>
          </p:txBody>
        </p:sp>
        <p:sp>
          <p:nvSpPr>
            <p:cNvPr id="165" name="Line 35"/>
            <p:cNvSpPr>
              <a:spLocks noChangeShapeType="1"/>
            </p:cNvSpPr>
            <p:nvPr/>
          </p:nvSpPr>
          <p:spPr bwMode="auto">
            <a:xfrm flipV="1">
              <a:off x="7713663" y="5173663"/>
              <a:ext cx="1588" cy="46037"/>
            </a:xfrm>
            <a:prstGeom prst="line">
              <a:avLst/>
            </a:prstGeom>
            <a:noFill/>
            <a:ln w="0">
              <a:solidFill>
                <a:srgbClr val="000000"/>
              </a:solidFill>
              <a:round/>
              <a:headEnd/>
              <a:tailEnd/>
            </a:ln>
          </p:spPr>
          <p:txBody>
            <a:bodyPr/>
            <a:lstStyle/>
            <a:p>
              <a:endParaRPr lang="en-US"/>
            </a:p>
          </p:txBody>
        </p:sp>
        <p:sp>
          <p:nvSpPr>
            <p:cNvPr id="166" name="Line 36"/>
            <p:cNvSpPr>
              <a:spLocks noChangeShapeType="1"/>
            </p:cNvSpPr>
            <p:nvPr/>
          </p:nvSpPr>
          <p:spPr bwMode="auto">
            <a:xfrm flipV="1">
              <a:off x="7937501" y="5173663"/>
              <a:ext cx="1587" cy="46037"/>
            </a:xfrm>
            <a:prstGeom prst="line">
              <a:avLst/>
            </a:prstGeom>
            <a:noFill/>
            <a:ln w="0">
              <a:solidFill>
                <a:srgbClr val="000000"/>
              </a:solidFill>
              <a:round/>
              <a:headEnd/>
              <a:tailEnd/>
            </a:ln>
          </p:spPr>
          <p:txBody>
            <a:bodyPr/>
            <a:lstStyle/>
            <a:p>
              <a:endParaRPr lang="en-US"/>
            </a:p>
          </p:txBody>
        </p:sp>
        <p:sp>
          <p:nvSpPr>
            <p:cNvPr id="167" name="Line 37"/>
            <p:cNvSpPr>
              <a:spLocks noChangeShapeType="1"/>
            </p:cNvSpPr>
            <p:nvPr/>
          </p:nvSpPr>
          <p:spPr bwMode="auto">
            <a:xfrm flipV="1">
              <a:off x="8161338" y="5173663"/>
              <a:ext cx="1588" cy="46037"/>
            </a:xfrm>
            <a:prstGeom prst="line">
              <a:avLst/>
            </a:prstGeom>
            <a:noFill/>
            <a:ln w="0">
              <a:solidFill>
                <a:srgbClr val="000000"/>
              </a:solidFill>
              <a:round/>
              <a:headEnd/>
              <a:tailEnd/>
            </a:ln>
          </p:spPr>
          <p:txBody>
            <a:bodyPr/>
            <a:lstStyle/>
            <a:p>
              <a:endParaRPr lang="en-US"/>
            </a:p>
          </p:txBody>
        </p:sp>
        <p:sp>
          <p:nvSpPr>
            <p:cNvPr id="168" name="Line 38"/>
            <p:cNvSpPr>
              <a:spLocks noChangeShapeType="1"/>
            </p:cNvSpPr>
            <p:nvPr/>
          </p:nvSpPr>
          <p:spPr bwMode="auto">
            <a:xfrm flipV="1">
              <a:off x="8386763" y="5173663"/>
              <a:ext cx="1588" cy="46037"/>
            </a:xfrm>
            <a:prstGeom prst="line">
              <a:avLst/>
            </a:prstGeom>
            <a:noFill/>
            <a:ln w="0">
              <a:solidFill>
                <a:srgbClr val="000000"/>
              </a:solidFill>
              <a:round/>
              <a:headEnd/>
              <a:tailEnd/>
            </a:ln>
          </p:spPr>
          <p:txBody>
            <a:bodyPr/>
            <a:lstStyle/>
            <a:p>
              <a:endParaRPr lang="en-US"/>
            </a:p>
          </p:txBody>
        </p:sp>
        <p:sp>
          <p:nvSpPr>
            <p:cNvPr id="169" name="Line 39"/>
            <p:cNvSpPr>
              <a:spLocks noChangeShapeType="1"/>
            </p:cNvSpPr>
            <p:nvPr/>
          </p:nvSpPr>
          <p:spPr bwMode="auto">
            <a:xfrm flipV="1">
              <a:off x="8610601" y="5173663"/>
              <a:ext cx="1587" cy="46037"/>
            </a:xfrm>
            <a:prstGeom prst="line">
              <a:avLst/>
            </a:prstGeom>
            <a:noFill/>
            <a:ln w="0">
              <a:solidFill>
                <a:srgbClr val="000000"/>
              </a:solidFill>
              <a:round/>
              <a:headEnd/>
              <a:tailEnd/>
            </a:ln>
          </p:spPr>
          <p:txBody>
            <a:bodyPr/>
            <a:lstStyle/>
            <a:p>
              <a:endParaRPr lang="en-US"/>
            </a:p>
          </p:txBody>
        </p:sp>
        <p:sp>
          <p:nvSpPr>
            <p:cNvPr id="170" name="Line 40"/>
            <p:cNvSpPr>
              <a:spLocks noChangeShapeType="1"/>
            </p:cNvSpPr>
            <p:nvPr/>
          </p:nvSpPr>
          <p:spPr bwMode="auto">
            <a:xfrm flipV="1">
              <a:off x="8834438" y="5173663"/>
              <a:ext cx="1588" cy="46037"/>
            </a:xfrm>
            <a:prstGeom prst="line">
              <a:avLst/>
            </a:prstGeom>
            <a:noFill/>
            <a:ln w="0">
              <a:solidFill>
                <a:srgbClr val="000000"/>
              </a:solidFill>
              <a:round/>
              <a:headEnd/>
              <a:tailEnd/>
            </a:ln>
          </p:spPr>
          <p:txBody>
            <a:bodyPr/>
            <a:lstStyle/>
            <a:p>
              <a:endParaRPr lang="en-US"/>
            </a:p>
          </p:txBody>
        </p:sp>
        <p:sp>
          <p:nvSpPr>
            <p:cNvPr id="171" name="Line 41"/>
            <p:cNvSpPr>
              <a:spLocks noChangeShapeType="1"/>
            </p:cNvSpPr>
            <p:nvPr/>
          </p:nvSpPr>
          <p:spPr bwMode="auto">
            <a:xfrm flipV="1">
              <a:off x="9058276" y="5173663"/>
              <a:ext cx="1587" cy="46037"/>
            </a:xfrm>
            <a:prstGeom prst="line">
              <a:avLst/>
            </a:prstGeom>
            <a:noFill/>
            <a:ln w="0">
              <a:solidFill>
                <a:srgbClr val="000000"/>
              </a:solidFill>
              <a:round/>
              <a:headEnd/>
              <a:tailEnd/>
            </a:ln>
          </p:spPr>
          <p:txBody>
            <a:bodyPr/>
            <a:lstStyle/>
            <a:p>
              <a:endParaRPr lang="en-US"/>
            </a:p>
          </p:txBody>
        </p:sp>
        <p:sp>
          <p:nvSpPr>
            <p:cNvPr id="172" name="Rectangle 42"/>
            <p:cNvSpPr>
              <a:spLocks noChangeArrowheads="1"/>
            </p:cNvSpPr>
            <p:nvPr/>
          </p:nvSpPr>
          <p:spPr bwMode="auto">
            <a:xfrm>
              <a:off x="5275263" y="5084763"/>
              <a:ext cx="84138" cy="182562"/>
            </a:xfrm>
            <a:prstGeom prst="rect">
              <a:avLst/>
            </a:prstGeom>
            <a:noFill/>
            <a:ln w="9525">
              <a:noFill/>
              <a:miter lim="800000"/>
              <a:headEnd/>
              <a:tailEnd/>
            </a:ln>
          </p:spPr>
          <p:txBody>
            <a:bodyPr wrap="none" lIns="0" tIns="0" rIns="0" bIns="0">
              <a:spAutoFit/>
            </a:bodyPr>
            <a:lstStyle/>
            <a:p>
              <a:r>
                <a:rPr lang="en-US" sz="1200">
                  <a:solidFill>
                    <a:srgbClr val="000000"/>
                  </a:solidFill>
                  <a:latin typeface="Arial" pitchFamily="34" charset="0"/>
                </a:rPr>
                <a:t>0</a:t>
              </a:r>
              <a:endParaRPr lang="en-US"/>
            </a:p>
          </p:txBody>
        </p:sp>
        <p:sp>
          <p:nvSpPr>
            <p:cNvPr id="173" name="Rectangle 43"/>
            <p:cNvSpPr>
              <a:spLocks noChangeArrowheads="1"/>
            </p:cNvSpPr>
            <p:nvPr/>
          </p:nvSpPr>
          <p:spPr bwMode="auto">
            <a:xfrm>
              <a:off x="5105401" y="4792663"/>
              <a:ext cx="252412" cy="182562"/>
            </a:xfrm>
            <a:prstGeom prst="rect">
              <a:avLst/>
            </a:prstGeom>
            <a:noFill/>
            <a:ln w="9525">
              <a:noFill/>
              <a:miter lim="800000"/>
              <a:headEnd/>
              <a:tailEnd/>
            </a:ln>
          </p:spPr>
          <p:txBody>
            <a:bodyPr wrap="none" lIns="0" tIns="0" rIns="0" bIns="0">
              <a:spAutoFit/>
            </a:bodyPr>
            <a:lstStyle/>
            <a:p>
              <a:r>
                <a:rPr lang="en-US" sz="1200">
                  <a:solidFill>
                    <a:srgbClr val="000000"/>
                  </a:solidFill>
                  <a:latin typeface="Arial" pitchFamily="34" charset="0"/>
                </a:rPr>
                <a:t>100</a:t>
              </a:r>
              <a:endParaRPr lang="en-US"/>
            </a:p>
          </p:txBody>
        </p:sp>
        <p:sp>
          <p:nvSpPr>
            <p:cNvPr id="174" name="Rectangle 44"/>
            <p:cNvSpPr>
              <a:spLocks noChangeArrowheads="1"/>
            </p:cNvSpPr>
            <p:nvPr/>
          </p:nvSpPr>
          <p:spPr bwMode="auto">
            <a:xfrm>
              <a:off x="5105401" y="4500563"/>
              <a:ext cx="252412" cy="182562"/>
            </a:xfrm>
            <a:prstGeom prst="rect">
              <a:avLst/>
            </a:prstGeom>
            <a:noFill/>
            <a:ln w="9525">
              <a:noFill/>
              <a:miter lim="800000"/>
              <a:headEnd/>
              <a:tailEnd/>
            </a:ln>
          </p:spPr>
          <p:txBody>
            <a:bodyPr wrap="none" lIns="0" tIns="0" rIns="0" bIns="0">
              <a:spAutoFit/>
            </a:bodyPr>
            <a:lstStyle/>
            <a:p>
              <a:r>
                <a:rPr lang="en-US" sz="1200">
                  <a:solidFill>
                    <a:srgbClr val="000000"/>
                  </a:solidFill>
                  <a:latin typeface="Arial" pitchFamily="34" charset="0"/>
                </a:rPr>
                <a:t>200</a:t>
              </a:r>
              <a:endParaRPr lang="en-US"/>
            </a:p>
          </p:txBody>
        </p:sp>
        <p:sp>
          <p:nvSpPr>
            <p:cNvPr id="175" name="Rectangle 45"/>
            <p:cNvSpPr>
              <a:spLocks noChangeArrowheads="1"/>
            </p:cNvSpPr>
            <p:nvPr/>
          </p:nvSpPr>
          <p:spPr bwMode="auto">
            <a:xfrm>
              <a:off x="5105401" y="4208463"/>
              <a:ext cx="252412" cy="182562"/>
            </a:xfrm>
            <a:prstGeom prst="rect">
              <a:avLst/>
            </a:prstGeom>
            <a:noFill/>
            <a:ln w="9525">
              <a:noFill/>
              <a:miter lim="800000"/>
              <a:headEnd/>
              <a:tailEnd/>
            </a:ln>
          </p:spPr>
          <p:txBody>
            <a:bodyPr wrap="none" lIns="0" tIns="0" rIns="0" bIns="0">
              <a:spAutoFit/>
            </a:bodyPr>
            <a:lstStyle/>
            <a:p>
              <a:r>
                <a:rPr lang="en-US" sz="1200">
                  <a:solidFill>
                    <a:srgbClr val="000000"/>
                  </a:solidFill>
                  <a:latin typeface="Arial" pitchFamily="34" charset="0"/>
                </a:rPr>
                <a:t>300</a:t>
              </a:r>
              <a:endParaRPr lang="en-US"/>
            </a:p>
          </p:txBody>
        </p:sp>
        <p:sp>
          <p:nvSpPr>
            <p:cNvPr id="176" name="Rectangle 46"/>
            <p:cNvSpPr>
              <a:spLocks noChangeArrowheads="1"/>
            </p:cNvSpPr>
            <p:nvPr/>
          </p:nvSpPr>
          <p:spPr bwMode="auto">
            <a:xfrm>
              <a:off x="5105401" y="3916363"/>
              <a:ext cx="252412" cy="182562"/>
            </a:xfrm>
            <a:prstGeom prst="rect">
              <a:avLst/>
            </a:prstGeom>
            <a:noFill/>
            <a:ln w="9525">
              <a:noFill/>
              <a:miter lim="800000"/>
              <a:headEnd/>
              <a:tailEnd/>
            </a:ln>
          </p:spPr>
          <p:txBody>
            <a:bodyPr wrap="none" lIns="0" tIns="0" rIns="0" bIns="0">
              <a:spAutoFit/>
            </a:bodyPr>
            <a:lstStyle/>
            <a:p>
              <a:r>
                <a:rPr lang="en-US" sz="1200">
                  <a:solidFill>
                    <a:srgbClr val="000000"/>
                  </a:solidFill>
                  <a:latin typeface="Arial" pitchFamily="34" charset="0"/>
                </a:rPr>
                <a:t>400</a:t>
              </a:r>
              <a:endParaRPr lang="en-US"/>
            </a:p>
          </p:txBody>
        </p:sp>
        <p:sp>
          <p:nvSpPr>
            <p:cNvPr id="177" name="Rectangle 47"/>
            <p:cNvSpPr>
              <a:spLocks noChangeArrowheads="1"/>
            </p:cNvSpPr>
            <p:nvPr/>
          </p:nvSpPr>
          <p:spPr bwMode="auto">
            <a:xfrm>
              <a:off x="5105401" y="3624263"/>
              <a:ext cx="252412" cy="182562"/>
            </a:xfrm>
            <a:prstGeom prst="rect">
              <a:avLst/>
            </a:prstGeom>
            <a:noFill/>
            <a:ln w="9525">
              <a:noFill/>
              <a:miter lim="800000"/>
              <a:headEnd/>
              <a:tailEnd/>
            </a:ln>
          </p:spPr>
          <p:txBody>
            <a:bodyPr wrap="none" lIns="0" tIns="0" rIns="0" bIns="0">
              <a:spAutoFit/>
            </a:bodyPr>
            <a:lstStyle/>
            <a:p>
              <a:r>
                <a:rPr lang="en-US" sz="1200">
                  <a:solidFill>
                    <a:srgbClr val="000000"/>
                  </a:solidFill>
                  <a:latin typeface="Arial" pitchFamily="34" charset="0"/>
                </a:rPr>
                <a:t>500</a:t>
              </a:r>
              <a:endParaRPr lang="en-US"/>
            </a:p>
          </p:txBody>
        </p:sp>
        <p:sp>
          <p:nvSpPr>
            <p:cNvPr id="178" name="Rectangle 48"/>
            <p:cNvSpPr>
              <a:spLocks noChangeArrowheads="1"/>
            </p:cNvSpPr>
            <p:nvPr/>
          </p:nvSpPr>
          <p:spPr bwMode="auto">
            <a:xfrm>
              <a:off x="5105401" y="3332163"/>
              <a:ext cx="252412" cy="182562"/>
            </a:xfrm>
            <a:prstGeom prst="rect">
              <a:avLst/>
            </a:prstGeom>
            <a:noFill/>
            <a:ln w="9525">
              <a:noFill/>
              <a:miter lim="800000"/>
              <a:headEnd/>
              <a:tailEnd/>
            </a:ln>
          </p:spPr>
          <p:txBody>
            <a:bodyPr wrap="none" lIns="0" tIns="0" rIns="0" bIns="0">
              <a:spAutoFit/>
            </a:bodyPr>
            <a:lstStyle/>
            <a:p>
              <a:r>
                <a:rPr lang="en-US" sz="1200">
                  <a:solidFill>
                    <a:srgbClr val="000000"/>
                  </a:solidFill>
                  <a:latin typeface="Arial" pitchFamily="34" charset="0"/>
                </a:rPr>
                <a:t>600</a:t>
              </a:r>
              <a:endParaRPr lang="en-US"/>
            </a:p>
          </p:txBody>
        </p:sp>
        <p:sp>
          <p:nvSpPr>
            <p:cNvPr id="179" name="Rectangle 49"/>
            <p:cNvSpPr>
              <a:spLocks noChangeArrowheads="1"/>
            </p:cNvSpPr>
            <p:nvPr/>
          </p:nvSpPr>
          <p:spPr bwMode="auto">
            <a:xfrm>
              <a:off x="5105401" y="3040063"/>
              <a:ext cx="252412" cy="182562"/>
            </a:xfrm>
            <a:prstGeom prst="rect">
              <a:avLst/>
            </a:prstGeom>
            <a:noFill/>
            <a:ln w="9525">
              <a:noFill/>
              <a:miter lim="800000"/>
              <a:headEnd/>
              <a:tailEnd/>
            </a:ln>
          </p:spPr>
          <p:txBody>
            <a:bodyPr wrap="none" lIns="0" tIns="0" rIns="0" bIns="0">
              <a:spAutoFit/>
            </a:bodyPr>
            <a:lstStyle/>
            <a:p>
              <a:r>
                <a:rPr lang="en-US" sz="1200">
                  <a:solidFill>
                    <a:srgbClr val="000000"/>
                  </a:solidFill>
                  <a:latin typeface="Arial" pitchFamily="34" charset="0"/>
                </a:rPr>
                <a:t>700</a:t>
              </a:r>
              <a:endParaRPr lang="en-US"/>
            </a:p>
          </p:txBody>
        </p:sp>
        <p:sp>
          <p:nvSpPr>
            <p:cNvPr id="180" name="Rectangle 50"/>
            <p:cNvSpPr>
              <a:spLocks noChangeArrowheads="1"/>
            </p:cNvSpPr>
            <p:nvPr/>
          </p:nvSpPr>
          <p:spPr bwMode="auto">
            <a:xfrm>
              <a:off x="5105401" y="2747963"/>
              <a:ext cx="252412" cy="182562"/>
            </a:xfrm>
            <a:prstGeom prst="rect">
              <a:avLst/>
            </a:prstGeom>
            <a:noFill/>
            <a:ln w="9525">
              <a:noFill/>
              <a:miter lim="800000"/>
              <a:headEnd/>
              <a:tailEnd/>
            </a:ln>
          </p:spPr>
          <p:txBody>
            <a:bodyPr wrap="none" lIns="0" tIns="0" rIns="0" bIns="0">
              <a:spAutoFit/>
            </a:bodyPr>
            <a:lstStyle/>
            <a:p>
              <a:r>
                <a:rPr lang="en-US" sz="1200">
                  <a:solidFill>
                    <a:srgbClr val="000000"/>
                  </a:solidFill>
                  <a:latin typeface="Arial" pitchFamily="34" charset="0"/>
                </a:rPr>
                <a:t>800</a:t>
              </a:r>
              <a:endParaRPr lang="en-US"/>
            </a:p>
          </p:txBody>
        </p:sp>
        <p:sp>
          <p:nvSpPr>
            <p:cNvPr id="181" name="Rectangle 51"/>
            <p:cNvSpPr>
              <a:spLocks noChangeArrowheads="1"/>
            </p:cNvSpPr>
            <p:nvPr/>
          </p:nvSpPr>
          <p:spPr bwMode="auto">
            <a:xfrm>
              <a:off x="5105401" y="2455863"/>
              <a:ext cx="252412" cy="182562"/>
            </a:xfrm>
            <a:prstGeom prst="rect">
              <a:avLst/>
            </a:prstGeom>
            <a:noFill/>
            <a:ln w="9525">
              <a:noFill/>
              <a:miter lim="800000"/>
              <a:headEnd/>
              <a:tailEnd/>
            </a:ln>
          </p:spPr>
          <p:txBody>
            <a:bodyPr wrap="none" lIns="0" tIns="0" rIns="0" bIns="0">
              <a:spAutoFit/>
            </a:bodyPr>
            <a:lstStyle/>
            <a:p>
              <a:r>
                <a:rPr lang="en-US" sz="1200">
                  <a:solidFill>
                    <a:srgbClr val="000000"/>
                  </a:solidFill>
                  <a:latin typeface="Arial" pitchFamily="34" charset="0"/>
                </a:rPr>
                <a:t>900</a:t>
              </a:r>
              <a:endParaRPr lang="en-US"/>
            </a:p>
          </p:txBody>
        </p:sp>
        <p:sp>
          <p:nvSpPr>
            <p:cNvPr id="182" name="Rectangle 52"/>
            <p:cNvSpPr>
              <a:spLocks noChangeArrowheads="1"/>
            </p:cNvSpPr>
            <p:nvPr/>
          </p:nvSpPr>
          <p:spPr bwMode="auto">
            <a:xfrm>
              <a:off x="5019676" y="2163763"/>
              <a:ext cx="336550" cy="182562"/>
            </a:xfrm>
            <a:prstGeom prst="rect">
              <a:avLst/>
            </a:prstGeom>
            <a:noFill/>
            <a:ln w="9525">
              <a:noFill/>
              <a:miter lim="800000"/>
              <a:headEnd/>
              <a:tailEnd/>
            </a:ln>
          </p:spPr>
          <p:txBody>
            <a:bodyPr wrap="none" lIns="0" tIns="0" rIns="0" bIns="0">
              <a:spAutoFit/>
            </a:bodyPr>
            <a:lstStyle/>
            <a:p>
              <a:r>
                <a:rPr lang="en-US" sz="1200">
                  <a:solidFill>
                    <a:srgbClr val="000000"/>
                  </a:solidFill>
                  <a:latin typeface="Arial" pitchFamily="34" charset="0"/>
                </a:rPr>
                <a:t>1000</a:t>
              </a:r>
              <a:endParaRPr lang="en-US"/>
            </a:p>
          </p:txBody>
        </p:sp>
        <p:sp>
          <p:nvSpPr>
            <p:cNvPr id="183" name="Rectangle 53"/>
            <p:cNvSpPr>
              <a:spLocks noChangeArrowheads="1"/>
            </p:cNvSpPr>
            <p:nvPr/>
          </p:nvSpPr>
          <p:spPr bwMode="auto">
            <a:xfrm>
              <a:off x="5434013" y="5305425"/>
              <a:ext cx="84138" cy="182563"/>
            </a:xfrm>
            <a:prstGeom prst="rect">
              <a:avLst/>
            </a:prstGeom>
            <a:noFill/>
            <a:ln w="9525">
              <a:noFill/>
              <a:miter lim="800000"/>
              <a:headEnd/>
              <a:tailEnd/>
            </a:ln>
          </p:spPr>
          <p:txBody>
            <a:bodyPr wrap="none" lIns="0" tIns="0" rIns="0" bIns="0">
              <a:spAutoFit/>
            </a:bodyPr>
            <a:lstStyle/>
            <a:p>
              <a:r>
                <a:rPr lang="en-US" sz="1200">
                  <a:solidFill>
                    <a:srgbClr val="000000"/>
                  </a:solidFill>
                  <a:latin typeface="Arial" pitchFamily="34" charset="0"/>
                </a:rPr>
                <a:t>2</a:t>
              </a:r>
              <a:endParaRPr lang="en-US"/>
            </a:p>
          </p:txBody>
        </p:sp>
        <p:sp>
          <p:nvSpPr>
            <p:cNvPr id="184" name="Rectangle 54"/>
            <p:cNvSpPr>
              <a:spLocks noChangeArrowheads="1"/>
            </p:cNvSpPr>
            <p:nvPr/>
          </p:nvSpPr>
          <p:spPr bwMode="auto">
            <a:xfrm>
              <a:off x="5881688" y="5305425"/>
              <a:ext cx="84138" cy="182563"/>
            </a:xfrm>
            <a:prstGeom prst="rect">
              <a:avLst/>
            </a:prstGeom>
            <a:noFill/>
            <a:ln w="9525">
              <a:noFill/>
              <a:miter lim="800000"/>
              <a:headEnd/>
              <a:tailEnd/>
            </a:ln>
          </p:spPr>
          <p:txBody>
            <a:bodyPr wrap="none" lIns="0" tIns="0" rIns="0" bIns="0">
              <a:spAutoFit/>
            </a:bodyPr>
            <a:lstStyle/>
            <a:p>
              <a:r>
                <a:rPr lang="en-US" sz="1200">
                  <a:solidFill>
                    <a:srgbClr val="000000"/>
                  </a:solidFill>
                  <a:latin typeface="Arial" pitchFamily="34" charset="0"/>
                </a:rPr>
                <a:t>3</a:t>
              </a:r>
              <a:endParaRPr lang="en-US"/>
            </a:p>
          </p:txBody>
        </p:sp>
        <p:sp>
          <p:nvSpPr>
            <p:cNvPr id="185" name="Rectangle 55"/>
            <p:cNvSpPr>
              <a:spLocks noChangeArrowheads="1"/>
            </p:cNvSpPr>
            <p:nvPr/>
          </p:nvSpPr>
          <p:spPr bwMode="auto">
            <a:xfrm>
              <a:off x="6329363" y="5305425"/>
              <a:ext cx="84138" cy="182563"/>
            </a:xfrm>
            <a:prstGeom prst="rect">
              <a:avLst/>
            </a:prstGeom>
            <a:noFill/>
            <a:ln w="9525">
              <a:noFill/>
              <a:miter lim="800000"/>
              <a:headEnd/>
              <a:tailEnd/>
            </a:ln>
          </p:spPr>
          <p:txBody>
            <a:bodyPr wrap="none" lIns="0" tIns="0" rIns="0" bIns="0">
              <a:spAutoFit/>
            </a:bodyPr>
            <a:lstStyle/>
            <a:p>
              <a:r>
                <a:rPr lang="en-US" sz="1200">
                  <a:solidFill>
                    <a:srgbClr val="000000"/>
                  </a:solidFill>
                  <a:latin typeface="Arial" pitchFamily="34" charset="0"/>
                </a:rPr>
                <a:t>4</a:t>
              </a:r>
              <a:endParaRPr lang="en-US"/>
            </a:p>
          </p:txBody>
        </p:sp>
        <p:sp>
          <p:nvSpPr>
            <p:cNvPr id="186" name="Rectangle 56"/>
            <p:cNvSpPr>
              <a:spLocks noChangeArrowheads="1"/>
            </p:cNvSpPr>
            <p:nvPr/>
          </p:nvSpPr>
          <p:spPr bwMode="auto">
            <a:xfrm>
              <a:off x="6777038" y="5305425"/>
              <a:ext cx="84138" cy="182563"/>
            </a:xfrm>
            <a:prstGeom prst="rect">
              <a:avLst/>
            </a:prstGeom>
            <a:noFill/>
            <a:ln w="9525">
              <a:noFill/>
              <a:miter lim="800000"/>
              <a:headEnd/>
              <a:tailEnd/>
            </a:ln>
          </p:spPr>
          <p:txBody>
            <a:bodyPr wrap="none" lIns="0" tIns="0" rIns="0" bIns="0">
              <a:spAutoFit/>
            </a:bodyPr>
            <a:lstStyle/>
            <a:p>
              <a:r>
                <a:rPr lang="en-US" sz="1200">
                  <a:solidFill>
                    <a:srgbClr val="000000"/>
                  </a:solidFill>
                  <a:latin typeface="Arial" pitchFamily="34" charset="0"/>
                </a:rPr>
                <a:t>5</a:t>
              </a:r>
              <a:endParaRPr lang="en-US"/>
            </a:p>
          </p:txBody>
        </p:sp>
        <p:sp>
          <p:nvSpPr>
            <p:cNvPr id="187" name="Rectangle 57"/>
            <p:cNvSpPr>
              <a:spLocks noChangeArrowheads="1"/>
            </p:cNvSpPr>
            <p:nvPr/>
          </p:nvSpPr>
          <p:spPr bwMode="auto">
            <a:xfrm>
              <a:off x="7224713" y="5305425"/>
              <a:ext cx="84138" cy="182563"/>
            </a:xfrm>
            <a:prstGeom prst="rect">
              <a:avLst/>
            </a:prstGeom>
            <a:noFill/>
            <a:ln w="9525">
              <a:noFill/>
              <a:miter lim="800000"/>
              <a:headEnd/>
              <a:tailEnd/>
            </a:ln>
          </p:spPr>
          <p:txBody>
            <a:bodyPr wrap="none" lIns="0" tIns="0" rIns="0" bIns="0">
              <a:spAutoFit/>
            </a:bodyPr>
            <a:lstStyle/>
            <a:p>
              <a:r>
                <a:rPr lang="en-US" sz="1200">
                  <a:solidFill>
                    <a:srgbClr val="000000"/>
                  </a:solidFill>
                  <a:latin typeface="Arial" pitchFamily="34" charset="0"/>
                </a:rPr>
                <a:t>6</a:t>
              </a:r>
              <a:endParaRPr lang="en-US"/>
            </a:p>
          </p:txBody>
        </p:sp>
        <p:sp>
          <p:nvSpPr>
            <p:cNvPr id="188" name="Rectangle 58"/>
            <p:cNvSpPr>
              <a:spLocks noChangeArrowheads="1"/>
            </p:cNvSpPr>
            <p:nvPr/>
          </p:nvSpPr>
          <p:spPr bwMode="auto">
            <a:xfrm>
              <a:off x="7670801" y="5305425"/>
              <a:ext cx="84137" cy="182563"/>
            </a:xfrm>
            <a:prstGeom prst="rect">
              <a:avLst/>
            </a:prstGeom>
            <a:noFill/>
            <a:ln w="9525">
              <a:noFill/>
              <a:miter lim="800000"/>
              <a:headEnd/>
              <a:tailEnd/>
            </a:ln>
          </p:spPr>
          <p:txBody>
            <a:bodyPr wrap="none" lIns="0" tIns="0" rIns="0" bIns="0">
              <a:spAutoFit/>
            </a:bodyPr>
            <a:lstStyle/>
            <a:p>
              <a:r>
                <a:rPr lang="en-US" sz="1200">
                  <a:solidFill>
                    <a:srgbClr val="000000"/>
                  </a:solidFill>
                  <a:latin typeface="Arial" pitchFamily="34" charset="0"/>
                </a:rPr>
                <a:t>7</a:t>
              </a:r>
              <a:endParaRPr lang="en-US"/>
            </a:p>
          </p:txBody>
        </p:sp>
        <p:sp>
          <p:nvSpPr>
            <p:cNvPr id="189" name="Rectangle 59"/>
            <p:cNvSpPr>
              <a:spLocks noChangeArrowheads="1"/>
            </p:cNvSpPr>
            <p:nvPr/>
          </p:nvSpPr>
          <p:spPr bwMode="auto">
            <a:xfrm>
              <a:off x="8120063" y="5305425"/>
              <a:ext cx="84138" cy="182563"/>
            </a:xfrm>
            <a:prstGeom prst="rect">
              <a:avLst/>
            </a:prstGeom>
            <a:noFill/>
            <a:ln w="9525">
              <a:noFill/>
              <a:miter lim="800000"/>
              <a:headEnd/>
              <a:tailEnd/>
            </a:ln>
          </p:spPr>
          <p:txBody>
            <a:bodyPr wrap="none" lIns="0" tIns="0" rIns="0" bIns="0">
              <a:spAutoFit/>
            </a:bodyPr>
            <a:lstStyle/>
            <a:p>
              <a:r>
                <a:rPr lang="en-US" sz="1200">
                  <a:solidFill>
                    <a:srgbClr val="000000"/>
                  </a:solidFill>
                  <a:latin typeface="Arial" pitchFamily="34" charset="0"/>
                </a:rPr>
                <a:t>8</a:t>
              </a:r>
              <a:endParaRPr lang="en-US"/>
            </a:p>
          </p:txBody>
        </p:sp>
        <p:sp>
          <p:nvSpPr>
            <p:cNvPr id="190" name="Rectangle 60"/>
            <p:cNvSpPr>
              <a:spLocks noChangeArrowheads="1"/>
            </p:cNvSpPr>
            <p:nvPr/>
          </p:nvSpPr>
          <p:spPr bwMode="auto">
            <a:xfrm>
              <a:off x="8567738" y="5305425"/>
              <a:ext cx="84138" cy="182563"/>
            </a:xfrm>
            <a:prstGeom prst="rect">
              <a:avLst/>
            </a:prstGeom>
            <a:noFill/>
            <a:ln w="9525">
              <a:noFill/>
              <a:miter lim="800000"/>
              <a:headEnd/>
              <a:tailEnd/>
            </a:ln>
          </p:spPr>
          <p:txBody>
            <a:bodyPr wrap="none" lIns="0" tIns="0" rIns="0" bIns="0">
              <a:spAutoFit/>
            </a:bodyPr>
            <a:lstStyle/>
            <a:p>
              <a:r>
                <a:rPr lang="en-US" sz="1200">
                  <a:solidFill>
                    <a:srgbClr val="000000"/>
                  </a:solidFill>
                  <a:latin typeface="Arial" pitchFamily="34" charset="0"/>
                </a:rPr>
                <a:t>9</a:t>
              </a:r>
              <a:endParaRPr lang="en-US"/>
            </a:p>
          </p:txBody>
        </p:sp>
        <p:sp>
          <p:nvSpPr>
            <p:cNvPr id="191" name="Rectangle 61"/>
            <p:cNvSpPr>
              <a:spLocks noChangeArrowheads="1"/>
            </p:cNvSpPr>
            <p:nvPr/>
          </p:nvSpPr>
          <p:spPr bwMode="auto">
            <a:xfrm>
              <a:off x="8972551" y="5305425"/>
              <a:ext cx="168275" cy="182563"/>
            </a:xfrm>
            <a:prstGeom prst="rect">
              <a:avLst/>
            </a:prstGeom>
            <a:noFill/>
            <a:ln w="9525">
              <a:noFill/>
              <a:miter lim="800000"/>
              <a:headEnd/>
              <a:tailEnd/>
            </a:ln>
          </p:spPr>
          <p:txBody>
            <a:bodyPr wrap="none" lIns="0" tIns="0" rIns="0" bIns="0">
              <a:spAutoFit/>
            </a:bodyPr>
            <a:lstStyle/>
            <a:p>
              <a:r>
                <a:rPr lang="en-US" sz="1200">
                  <a:solidFill>
                    <a:srgbClr val="000000"/>
                  </a:solidFill>
                  <a:latin typeface="Arial" pitchFamily="34" charset="0"/>
                </a:rPr>
                <a:t>10</a:t>
              </a:r>
              <a:endParaRPr lang="en-US"/>
            </a:p>
          </p:txBody>
        </p:sp>
        <p:sp>
          <p:nvSpPr>
            <p:cNvPr id="192" name="Rectangle 62"/>
            <p:cNvSpPr>
              <a:spLocks noChangeArrowheads="1"/>
            </p:cNvSpPr>
            <p:nvPr/>
          </p:nvSpPr>
          <p:spPr bwMode="auto">
            <a:xfrm>
              <a:off x="6878638" y="5559425"/>
              <a:ext cx="779463" cy="182563"/>
            </a:xfrm>
            <a:prstGeom prst="rect">
              <a:avLst/>
            </a:prstGeom>
            <a:noFill/>
            <a:ln w="9525">
              <a:noFill/>
              <a:miter lim="800000"/>
              <a:headEnd/>
              <a:tailEnd/>
            </a:ln>
          </p:spPr>
          <p:txBody>
            <a:bodyPr wrap="none" lIns="0" tIns="0" rIns="0" bIns="0">
              <a:spAutoFit/>
            </a:bodyPr>
            <a:lstStyle/>
            <a:p>
              <a:r>
                <a:rPr lang="en-US" sz="1200" b="1">
                  <a:solidFill>
                    <a:srgbClr val="000000"/>
                  </a:solidFill>
                  <a:latin typeface="Arial" pitchFamily="34" charset="0"/>
                </a:rPr>
                <a:t>RMSD in A</a:t>
              </a:r>
              <a:endParaRPr lang="en-US"/>
            </a:p>
          </p:txBody>
        </p:sp>
        <p:sp>
          <p:nvSpPr>
            <p:cNvPr id="193" name="Rectangle 63"/>
            <p:cNvSpPr>
              <a:spLocks noChangeArrowheads="1"/>
            </p:cNvSpPr>
            <p:nvPr/>
          </p:nvSpPr>
          <p:spPr bwMode="auto">
            <a:xfrm rot="-5400000">
              <a:off x="4400551" y="3617913"/>
              <a:ext cx="925512" cy="182562"/>
            </a:xfrm>
            <a:prstGeom prst="rect">
              <a:avLst/>
            </a:prstGeom>
            <a:noFill/>
            <a:ln w="9525">
              <a:noFill/>
              <a:miter lim="800000"/>
              <a:headEnd/>
              <a:tailEnd/>
            </a:ln>
          </p:spPr>
          <p:txBody>
            <a:bodyPr wrap="none" lIns="0" tIns="0" rIns="0" bIns="0">
              <a:spAutoFit/>
            </a:bodyPr>
            <a:lstStyle/>
            <a:p>
              <a:r>
                <a:rPr lang="en-US" sz="1200" b="1">
                  <a:solidFill>
                    <a:srgbClr val="000000"/>
                  </a:solidFill>
                  <a:latin typeface="Arial" pitchFamily="34" charset="0"/>
                </a:rPr>
                <a:t>Model Count</a:t>
              </a:r>
              <a:endParaRPr lang="en-US"/>
            </a:p>
          </p:txBody>
        </p:sp>
        <p:sp>
          <p:nvSpPr>
            <p:cNvPr id="194" name="Rectangle 64"/>
            <p:cNvSpPr>
              <a:spLocks noChangeArrowheads="1"/>
            </p:cNvSpPr>
            <p:nvPr/>
          </p:nvSpPr>
          <p:spPr bwMode="auto">
            <a:xfrm>
              <a:off x="5026026" y="5843588"/>
              <a:ext cx="3962400" cy="257175"/>
            </a:xfrm>
            <a:prstGeom prst="rect">
              <a:avLst/>
            </a:prstGeom>
            <a:solidFill>
              <a:srgbClr val="FFFFFF"/>
            </a:solidFill>
            <a:ln w="9525">
              <a:noFill/>
              <a:miter lim="800000"/>
              <a:headEnd/>
              <a:tailEnd/>
            </a:ln>
          </p:spPr>
          <p:txBody>
            <a:bodyPr/>
            <a:lstStyle/>
            <a:p>
              <a:endParaRPr lang="en-US"/>
            </a:p>
          </p:txBody>
        </p:sp>
        <p:sp>
          <p:nvSpPr>
            <p:cNvPr id="195" name="Rectangle 65"/>
            <p:cNvSpPr>
              <a:spLocks noChangeArrowheads="1"/>
            </p:cNvSpPr>
            <p:nvPr/>
          </p:nvSpPr>
          <p:spPr bwMode="auto">
            <a:xfrm>
              <a:off x="7162801" y="5924550"/>
              <a:ext cx="109537" cy="109538"/>
            </a:xfrm>
            <a:prstGeom prst="rect">
              <a:avLst/>
            </a:prstGeom>
            <a:solidFill>
              <a:srgbClr val="FF99CC"/>
            </a:solidFill>
            <a:ln w="12700">
              <a:solidFill>
                <a:srgbClr val="000000"/>
              </a:solidFill>
              <a:miter lim="800000"/>
              <a:headEnd/>
              <a:tailEnd/>
            </a:ln>
          </p:spPr>
          <p:txBody>
            <a:bodyPr/>
            <a:lstStyle/>
            <a:p>
              <a:endParaRPr lang="en-US"/>
            </a:p>
          </p:txBody>
        </p:sp>
        <p:sp>
          <p:nvSpPr>
            <p:cNvPr id="196" name="Rectangle 66"/>
            <p:cNvSpPr>
              <a:spLocks noChangeArrowheads="1"/>
            </p:cNvSpPr>
            <p:nvPr/>
          </p:nvSpPr>
          <p:spPr bwMode="auto">
            <a:xfrm>
              <a:off x="7313613" y="5878513"/>
              <a:ext cx="1509713" cy="212725"/>
            </a:xfrm>
            <a:prstGeom prst="rect">
              <a:avLst/>
            </a:prstGeom>
            <a:noFill/>
            <a:ln w="9525">
              <a:noFill/>
              <a:miter lim="800000"/>
              <a:headEnd/>
              <a:tailEnd/>
            </a:ln>
          </p:spPr>
          <p:txBody>
            <a:bodyPr wrap="none" lIns="0" tIns="0" rIns="0" bIns="0">
              <a:spAutoFit/>
            </a:bodyPr>
            <a:lstStyle/>
            <a:p>
              <a:r>
                <a:rPr lang="en-US" sz="1400" dirty="0">
                  <a:solidFill>
                    <a:srgbClr val="000000"/>
                  </a:solidFill>
                  <a:latin typeface="Arial" pitchFamily="34" charset="0"/>
                </a:rPr>
                <a:t>with EPR restraints</a:t>
              </a:r>
              <a:endParaRPr lang="en-US" dirty="0"/>
            </a:p>
          </p:txBody>
        </p:sp>
        <p:sp>
          <p:nvSpPr>
            <p:cNvPr id="197" name="Rectangle 67"/>
            <p:cNvSpPr>
              <a:spLocks noChangeArrowheads="1"/>
            </p:cNvSpPr>
            <p:nvPr/>
          </p:nvSpPr>
          <p:spPr bwMode="auto">
            <a:xfrm>
              <a:off x="5624513" y="5924550"/>
              <a:ext cx="109538" cy="109538"/>
            </a:xfrm>
            <a:prstGeom prst="rect">
              <a:avLst/>
            </a:prstGeom>
            <a:solidFill>
              <a:srgbClr val="CCFFCC"/>
            </a:solidFill>
            <a:ln w="12700">
              <a:solidFill>
                <a:srgbClr val="000000"/>
              </a:solidFill>
              <a:miter lim="800000"/>
              <a:headEnd/>
              <a:tailEnd/>
            </a:ln>
          </p:spPr>
          <p:txBody>
            <a:bodyPr/>
            <a:lstStyle/>
            <a:p>
              <a:endParaRPr lang="en-US"/>
            </a:p>
          </p:txBody>
        </p:sp>
        <p:sp>
          <p:nvSpPr>
            <p:cNvPr id="198" name="Rectangle 68"/>
            <p:cNvSpPr>
              <a:spLocks noChangeArrowheads="1"/>
            </p:cNvSpPr>
            <p:nvPr/>
          </p:nvSpPr>
          <p:spPr bwMode="auto">
            <a:xfrm>
              <a:off x="5775326" y="5878513"/>
              <a:ext cx="1035050" cy="212725"/>
            </a:xfrm>
            <a:prstGeom prst="rect">
              <a:avLst/>
            </a:prstGeom>
            <a:noFill/>
            <a:ln w="9525">
              <a:noFill/>
              <a:miter lim="800000"/>
              <a:headEnd/>
              <a:tailEnd/>
            </a:ln>
          </p:spPr>
          <p:txBody>
            <a:bodyPr wrap="none" lIns="0" tIns="0" rIns="0" bIns="0">
              <a:spAutoFit/>
            </a:bodyPr>
            <a:lstStyle/>
            <a:p>
              <a:r>
                <a:rPr lang="en-US" sz="1400">
                  <a:solidFill>
                    <a:srgbClr val="000000"/>
                  </a:solidFill>
                  <a:latin typeface="Arial" pitchFamily="34" charset="0"/>
                </a:rPr>
                <a:t>plain Rosetta</a:t>
              </a:r>
              <a:endParaRPr lang="en-US"/>
            </a:p>
          </p:txBody>
        </p:sp>
      </p:grpSp>
      <p:pic>
        <p:nvPicPr>
          <p:cNvPr id="199" name="Picture 70"/>
          <p:cNvPicPr>
            <a:picLocks noChangeAspect="1" noChangeArrowheads="1"/>
          </p:cNvPicPr>
          <p:nvPr/>
        </p:nvPicPr>
        <p:blipFill>
          <a:blip r:embed="rId2" cstate="print"/>
          <a:srcRect/>
          <a:stretch>
            <a:fillRect/>
          </a:stretch>
        </p:blipFill>
        <p:spPr bwMode="auto">
          <a:xfrm>
            <a:off x="428625" y="1676400"/>
            <a:ext cx="1704975" cy="2257425"/>
          </a:xfrm>
          <a:prstGeom prst="rect">
            <a:avLst/>
          </a:prstGeom>
          <a:noFill/>
          <a:ln w="9525">
            <a:noFill/>
            <a:miter lim="800000"/>
            <a:headEnd/>
            <a:tailEnd/>
          </a:ln>
        </p:spPr>
      </p:pic>
      <p:sp>
        <p:nvSpPr>
          <p:cNvPr id="200" name="Oval 72"/>
          <p:cNvSpPr>
            <a:spLocks noChangeArrowheads="1"/>
          </p:cNvSpPr>
          <p:nvPr/>
        </p:nvSpPr>
        <p:spPr bwMode="auto">
          <a:xfrm>
            <a:off x="936625" y="4813479"/>
            <a:ext cx="685800" cy="685800"/>
          </a:xfrm>
          <a:prstGeom prst="ellipse">
            <a:avLst/>
          </a:prstGeom>
          <a:noFill/>
          <a:ln w="25400">
            <a:solidFill>
              <a:srgbClr val="FF0000"/>
            </a:solidFill>
            <a:round/>
            <a:headEnd/>
            <a:tailEnd/>
          </a:ln>
        </p:spPr>
        <p:txBody>
          <a:bodyPr wrap="none" anchor="ctr"/>
          <a:lstStyle/>
          <a:p>
            <a:endParaRPr lang="en-US"/>
          </a:p>
        </p:txBody>
      </p:sp>
      <p:sp>
        <p:nvSpPr>
          <p:cNvPr id="6" name="Rectangle 5"/>
          <p:cNvSpPr/>
          <p:nvPr/>
        </p:nvSpPr>
        <p:spPr>
          <a:xfrm>
            <a:off x="4416425" y="1684607"/>
            <a:ext cx="553791" cy="450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uppieren 1"/>
          <p:cNvGrpSpPr/>
          <p:nvPr/>
        </p:nvGrpSpPr>
        <p:grpSpPr>
          <a:xfrm>
            <a:off x="4416425" y="1684607"/>
            <a:ext cx="4595057" cy="4135347"/>
            <a:chOff x="4416425" y="1684607"/>
            <a:chExt cx="4595057" cy="4135347"/>
          </a:xfrm>
        </p:grpSpPr>
        <p:pic>
          <p:nvPicPr>
            <p:cNvPr id="74" name="Content Placeholder 3" descr="fig4.tif"/>
            <p:cNvPicPr>
              <a:picLocks noChangeAspect="1"/>
            </p:cNvPicPr>
            <p:nvPr/>
          </p:nvPicPr>
          <p:blipFill>
            <a:blip r:embed="rId3" cstate="print"/>
            <a:srcRect t="48039"/>
            <a:stretch>
              <a:fillRect/>
            </a:stretch>
          </p:blipFill>
          <p:spPr bwMode="auto">
            <a:xfrm>
              <a:off x="4625975" y="1781354"/>
              <a:ext cx="4280733" cy="4038600"/>
            </a:xfrm>
            <a:prstGeom prst="rect">
              <a:avLst/>
            </a:prstGeom>
            <a:noFill/>
            <a:ln w="9525">
              <a:noFill/>
              <a:miter lim="800000"/>
              <a:headEnd/>
              <a:tailEnd/>
            </a:ln>
          </p:spPr>
        </p:pic>
        <p:sp>
          <p:nvSpPr>
            <p:cNvPr id="75" name="Rectangle 5"/>
            <p:cNvSpPr/>
            <p:nvPr/>
          </p:nvSpPr>
          <p:spPr>
            <a:xfrm>
              <a:off x="4416425" y="1684607"/>
              <a:ext cx="553791" cy="450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1"/>
            <p:cNvSpPr/>
            <p:nvPr/>
          </p:nvSpPr>
          <p:spPr>
            <a:xfrm>
              <a:off x="6823075" y="4432696"/>
              <a:ext cx="1984231" cy="7998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5"/>
            <p:cNvSpPr/>
            <p:nvPr/>
          </p:nvSpPr>
          <p:spPr>
            <a:xfrm>
              <a:off x="7400926" y="4340077"/>
              <a:ext cx="338138" cy="5553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6"/>
            <p:cNvSpPr/>
            <p:nvPr/>
          </p:nvSpPr>
          <p:spPr>
            <a:xfrm>
              <a:off x="8820149" y="4595377"/>
              <a:ext cx="191333" cy="5553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7"/>
            <p:cNvSpPr/>
            <p:nvPr/>
          </p:nvSpPr>
          <p:spPr>
            <a:xfrm>
              <a:off x="6465094" y="4921590"/>
              <a:ext cx="417045" cy="2290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8"/>
            <p:cNvSpPr/>
            <p:nvPr/>
          </p:nvSpPr>
          <p:spPr>
            <a:xfrm>
              <a:off x="6500813" y="5002553"/>
              <a:ext cx="417045" cy="2290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79"/>
            <p:cNvSpPr/>
            <p:nvPr/>
          </p:nvSpPr>
          <p:spPr>
            <a:xfrm>
              <a:off x="6198394" y="5161478"/>
              <a:ext cx="302643" cy="701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3"/>
            <p:cNvSpPr/>
            <p:nvPr/>
          </p:nvSpPr>
          <p:spPr>
            <a:xfrm>
              <a:off x="6198394" y="5080516"/>
              <a:ext cx="250032" cy="701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4"/>
            <p:cNvSpPr/>
            <p:nvPr/>
          </p:nvSpPr>
          <p:spPr>
            <a:xfrm>
              <a:off x="6200775" y="5119450"/>
              <a:ext cx="204788" cy="701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5"/>
            <p:cNvSpPr/>
            <p:nvPr/>
          </p:nvSpPr>
          <p:spPr>
            <a:xfrm>
              <a:off x="6105525" y="5150406"/>
              <a:ext cx="83344" cy="701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6"/>
            <p:cNvSpPr/>
            <p:nvPr/>
          </p:nvSpPr>
          <p:spPr>
            <a:xfrm>
              <a:off x="6100763" y="4965989"/>
              <a:ext cx="83344" cy="701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7"/>
            <p:cNvSpPr/>
            <p:nvPr/>
          </p:nvSpPr>
          <p:spPr>
            <a:xfrm>
              <a:off x="6200775" y="4962015"/>
              <a:ext cx="45719" cy="552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232286403"/>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0"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6744" y="135688"/>
            <a:ext cx="8229600" cy="1143000"/>
          </a:xfrm>
        </p:spPr>
        <p:txBody>
          <a:bodyPr>
            <a:normAutofit/>
          </a:bodyPr>
          <a:lstStyle/>
          <a:p>
            <a:r>
              <a:rPr lang="en-US" sz="3200" dirty="0" smtClean="0">
                <a:solidFill>
                  <a:schemeClr val="tx1"/>
                </a:solidFill>
              </a:rPr>
              <a:t>NMR - NOE distance constraints</a:t>
            </a:r>
            <a:endParaRPr lang="en-US" sz="3200" dirty="0">
              <a:solidFill>
                <a:schemeClr val="tx1"/>
              </a:solidFill>
            </a:endParaRPr>
          </a:p>
        </p:txBody>
      </p:sp>
      <p:sp>
        <p:nvSpPr>
          <p:cNvPr id="3" name="Content Placeholder 2"/>
          <p:cNvSpPr>
            <a:spLocks noGrp="1"/>
          </p:cNvSpPr>
          <p:nvPr>
            <p:ph idx="1"/>
          </p:nvPr>
        </p:nvSpPr>
        <p:spPr>
          <a:xfrm>
            <a:off x="186744" y="1511881"/>
            <a:ext cx="8738315" cy="4794587"/>
          </a:xfrm>
        </p:spPr>
        <p:txBody>
          <a:bodyPr>
            <a:normAutofit/>
          </a:bodyPr>
          <a:lstStyle/>
          <a:p>
            <a:pPr marL="0" indent="0">
              <a:buNone/>
            </a:pPr>
            <a:r>
              <a:rPr lang="fr-FR" sz="2400" dirty="0" smtClean="0"/>
              <a:t>Simple </a:t>
            </a:r>
            <a:r>
              <a:rPr lang="fr-FR" sz="2400" dirty="0" err="1" smtClean="0"/>
              <a:t>AtomPair</a:t>
            </a:r>
            <a:r>
              <a:rPr lang="fr-FR" sz="2400" dirty="0" smtClean="0"/>
              <a:t> contraints:</a:t>
            </a:r>
          </a:p>
          <a:p>
            <a:pPr marL="0" indent="0">
              <a:buNone/>
            </a:pPr>
            <a:r>
              <a:rPr lang="pl-PL" sz="1600" dirty="0" err="1" smtClean="0">
                <a:solidFill>
                  <a:srgbClr val="008000"/>
                </a:solidFill>
                <a:latin typeface="Abadi MT Condensed Extra Bold"/>
                <a:cs typeface="Abadi MT Condensed Extra Bold"/>
              </a:rPr>
              <a:t>AtomPair</a:t>
            </a:r>
            <a:r>
              <a:rPr lang="pl-PL" sz="1600" dirty="0" smtClean="0">
                <a:solidFill>
                  <a:srgbClr val="008000"/>
                </a:solidFill>
                <a:latin typeface="Abadi MT Condensed Extra Bold"/>
                <a:cs typeface="Abadi MT Condensed Extra Bold"/>
              </a:rPr>
              <a:t> H    </a:t>
            </a:r>
            <a:r>
              <a:rPr lang="pl-PL" sz="1600" dirty="0">
                <a:solidFill>
                  <a:srgbClr val="008000"/>
                </a:solidFill>
                <a:latin typeface="Abadi MT Condensed Extra Bold"/>
                <a:cs typeface="Abadi MT Condensed Extra Bold"/>
              </a:rPr>
              <a:t>95     H   105 BOUNDED 1.5 3.650 0.3 </a:t>
            </a:r>
            <a:r>
              <a:rPr lang="pl-PL" sz="1600" dirty="0" smtClean="0">
                <a:solidFill>
                  <a:srgbClr val="008000"/>
                </a:solidFill>
                <a:latin typeface="Abadi MT Condensed Extra Bold"/>
                <a:cs typeface="Abadi MT Condensed Extra Bold"/>
              </a:rPr>
              <a:t>NOE; </a:t>
            </a:r>
            <a:r>
              <a:rPr lang="pl-PL" sz="1600" dirty="0" err="1" smtClean="0">
                <a:solidFill>
                  <a:srgbClr val="008000"/>
                </a:solidFill>
                <a:latin typeface="Abadi MT Condensed Extra Bold"/>
                <a:cs typeface="Abadi MT Condensed Extra Bold"/>
              </a:rPr>
              <a:t>amide-amide</a:t>
            </a:r>
            <a:endParaRPr lang="en-US" sz="2400" dirty="0" smtClean="0"/>
          </a:p>
          <a:p>
            <a:pPr marL="0" indent="0">
              <a:buNone/>
            </a:pPr>
            <a:r>
              <a:rPr lang="en-US" sz="2400" dirty="0" smtClean="0"/>
              <a:t>Proton Ambiguities:</a:t>
            </a:r>
          </a:p>
          <a:p>
            <a:pPr marL="0" indent="0">
              <a:buNone/>
            </a:pPr>
            <a:r>
              <a:rPr lang="en-US" sz="1600" dirty="0" err="1">
                <a:solidFill>
                  <a:srgbClr val="008000"/>
                </a:solidFill>
                <a:latin typeface="Abadi MT Condensed Extra Bold"/>
                <a:cs typeface="Abadi MT Condensed Extra Bold"/>
              </a:rPr>
              <a:t>AmbiguousNMRDistance</a:t>
            </a:r>
            <a:r>
              <a:rPr lang="en-US" sz="1600" dirty="0">
                <a:solidFill>
                  <a:srgbClr val="008000"/>
                </a:solidFill>
                <a:latin typeface="Abadi MT Condensed Extra Bold"/>
                <a:cs typeface="Abadi MT Condensed Extra Bold"/>
              </a:rPr>
              <a:t>   H  56 QD1 71  BOUNDED 1.5 4.000 0.5 NOE; </a:t>
            </a:r>
            <a:r>
              <a:rPr lang="en-US" sz="1600" dirty="0" smtClean="0">
                <a:solidFill>
                  <a:srgbClr val="008000"/>
                </a:solidFill>
                <a:latin typeface="Abadi MT Condensed Extra Bold"/>
                <a:cs typeface="Abadi MT Condensed Extra Bold"/>
              </a:rPr>
              <a:t>amide-methyl</a:t>
            </a:r>
          </a:p>
          <a:p>
            <a:pPr marL="0" indent="0">
              <a:buNone/>
            </a:pPr>
            <a:endParaRPr lang="en-US" sz="1600" dirty="0">
              <a:solidFill>
                <a:srgbClr val="008000"/>
              </a:solidFill>
              <a:latin typeface="Abadi MT Condensed Extra Bold"/>
              <a:cs typeface="Abadi MT Condensed Extra Bold"/>
            </a:endParaRPr>
          </a:p>
          <a:p>
            <a:pPr marL="0" indent="0">
              <a:buNone/>
            </a:pPr>
            <a:r>
              <a:rPr lang="en-US" sz="2400" dirty="0" smtClean="0"/>
              <a:t>Proton/Carbon </a:t>
            </a:r>
            <a:r>
              <a:rPr lang="en-US" sz="2400" dirty="0"/>
              <a:t>Ambiguities:</a:t>
            </a:r>
          </a:p>
          <a:p>
            <a:pPr marL="0" indent="0">
              <a:buNone/>
            </a:pPr>
            <a:r>
              <a:rPr lang="en-US" sz="1600" dirty="0" err="1">
                <a:solidFill>
                  <a:srgbClr val="008000"/>
                </a:solidFill>
                <a:latin typeface="Abadi MT Condensed Extra Bold"/>
                <a:cs typeface="Abadi MT Condensed Extra Bold"/>
              </a:rPr>
              <a:t>AmbiguousNMRDistance</a:t>
            </a:r>
            <a:r>
              <a:rPr lang="en-US" sz="1600" dirty="0">
                <a:solidFill>
                  <a:srgbClr val="008000"/>
                </a:solidFill>
                <a:latin typeface="Abadi MT Condensed Extra Bold"/>
                <a:cs typeface="Abadi MT Condensed Extra Bold"/>
              </a:rPr>
              <a:t>   H  55 QQG 94 BOUNDED 1.5 4.000 0.5 NOE; </a:t>
            </a:r>
            <a:r>
              <a:rPr lang="en-US" sz="1600" dirty="0" smtClean="0">
                <a:solidFill>
                  <a:srgbClr val="008000"/>
                </a:solidFill>
                <a:latin typeface="Abadi MT Condensed Extra Bold"/>
                <a:cs typeface="Abadi MT Condensed Extra Bold"/>
              </a:rPr>
              <a:t>amide-methyl</a:t>
            </a:r>
          </a:p>
          <a:p>
            <a:pPr marL="0" indent="0">
              <a:buNone/>
            </a:pPr>
            <a:r>
              <a:rPr lang="en-US" sz="1600" dirty="0" err="1">
                <a:solidFill>
                  <a:srgbClr val="008000"/>
                </a:solidFill>
                <a:latin typeface="Abadi MT Condensed Extra Bold"/>
                <a:cs typeface="Abadi MT Condensed Extra Bold"/>
              </a:rPr>
              <a:t>AmbiguousNMRDistance</a:t>
            </a:r>
            <a:r>
              <a:rPr lang="en-US" sz="1600" dirty="0">
                <a:solidFill>
                  <a:srgbClr val="008000"/>
                </a:solidFill>
                <a:latin typeface="Abadi MT Condensed Extra Bold"/>
                <a:cs typeface="Abadi MT Condensed Extra Bold"/>
              </a:rPr>
              <a:t>   QQD  25  QQG 108 BOUNDED 1.5 4.000 0.5 NOE; </a:t>
            </a:r>
            <a:r>
              <a:rPr lang="en-US" sz="1600" dirty="0" smtClean="0">
                <a:solidFill>
                  <a:srgbClr val="008000"/>
                </a:solidFill>
                <a:latin typeface="Abadi MT Condensed Extra Bold"/>
                <a:cs typeface="Abadi MT Condensed Extra Bold"/>
              </a:rPr>
              <a:t>methyl-methyl</a:t>
            </a:r>
          </a:p>
          <a:p>
            <a:pPr marL="0" indent="0">
              <a:buNone/>
            </a:pPr>
            <a:endParaRPr lang="en-US" sz="1600" dirty="0">
              <a:solidFill>
                <a:srgbClr val="008000"/>
              </a:solidFill>
              <a:latin typeface="Abadi MT Condensed Extra Bold"/>
              <a:cs typeface="Abadi MT Condensed Extra Bold"/>
            </a:endParaRPr>
          </a:p>
          <a:p>
            <a:pPr marL="0" indent="0">
              <a:buNone/>
            </a:pPr>
            <a:r>
              <a:rPr lang="en-US" sz="2400" dirty="0"/>
              <a:t>All restraints must be mapped into the centroid </a:t>
            </a:r>
            <a:r>
              <a:rPr lang="en-US" sz="2400" dirty="0" smtClean="0"/>
              <a:t>representation:</a:t>
            </a:r>
          </a:p>
          <a:p>
            <a:pPr marL="0" indent="0">
              <a:buNone/>
            </a:pPr>
            <a:r>
              <a:rPr lang="en-US" sz="1600" dirty="0">
                <a:solidFill>
                  <a:srgbClr val="008000"/>
                </a:solidFill>
                <a:latin typeface="Abadi MT Condensed Extra Bold"/>
                <a:cs typeface="Abadi MT Condensed Extra Bold"/>
              </a:rPr>
              <a:t>cat [</a:t>
            </a:r>
            <a:r>
              <a:rPr lang="en-US" sz="1600" dirty="0" err="1">
                <a:solidFill>
                  <a:srgbClr val="008000"/>
                </a:solidFill>
                <a:latin typeface="Abadi MT Condensed Extra Bold"/>
                <a:cs typeface="Abadi MT Condensed Extra Bold"/>
              </a:rPr>
              <a:t>fullatom</a:t>
            </a:r>
            <a:r>
              <a:rPr lang="en-US" sz="1600" dirty="0">
                <a:solidFill>
                  <a:srgbClr val="008000"/>
                </a:solidFill>
                <a:latin typeface="Abadi MT Condensed Extra Bold"/>
                <a:cs typeface="Abadi MT Condensed Extra Bold"/>
              </a:rPr>
              <a:t> Rosetta constraint file] | </a:t>
            </a:r>
            <a:r>
              <a:rPr lang="en-US" sz="1600" dirty="0" err="1">
                <a:solidFill>
                  <a:srgbClr val="008000"/>
                </a:solidFill>
                <a:latin typeface="Abadi MT Condensed Extra Bold"/>
                <a:cs typeface="Abadi MT Condensed Extra Bold"/>
              </a:rPr>
              <a:t>perl</a:t>
            </a:r>
            <a:r>
              <a:rPr lang="en-US" sz="1600" dirty="0">
                <a:solidFill>
                  <a:srgbClr val="008000"/>
                </a:solidFill>
                <a:latin typeface="Abadi MT Condensed Extra Bold"/>
                <a:cs typeface="Abadi MT Condensed Extra Bold"/>
              </a:rPr>
              <a:t> </a:t>
            </a:r>
            <a:r>
              <a:rPr lang="en-US" sz="1600" dirty="0" err="1" smtClean="0">
                <a:solidFill>
                  <a:srgbClr val="008000"/>
                </a:solidFill>
                <a:latin typeface="Abadi MT Condensed Extra Bold"/>
                <a:cs typeface="Abadi MT Condensed Extra Bold"/>
              </a:rPr>
              <a:t>map_csts_to_centroid_simple.pl</a:t>
            </a:r>
            <a:r>
              <a:rPr lang="en-US" sz="1600" dirty="0" smtClean="0">
                <a:solidFill>
                  <a:srgbClr val="008000"/>
                </a:solidFill>
                <a:latin typeface="Abadi MT Condensed Extra Bold"/>
                <a:cs typeface="Abadi MT Condensed Extra Bold"/>
              </a:rPr>
              <a:t> </a:t>
            </a:r>
            <a:r>
              <a:rPr lang="en-US" sz="1600" dirty="0">
                <a:solidFill>
                  <a:srgbClr val="008000"/>
                </a:solidFill>
                <a:latin typeface="Abadi MT Condensed Extra Bold"/>
                <a:cs typeface="Abadi MT Condensed Extra Bold"/>
              </a:rPr>
              <a:t>&gt; [centroid Rosetta constraint file]  </a:t>
            </a:r>
          </a:p>
        </p:txBody>
      </p:sp>
      <p:graphicFrame>
        <p:nvGraphicFramePr>
          <p:cNvPr id="4" name="Object 3"/>
          <p:cNvGraphicFramePr>
            <a:graphicFrameLocks noChangeAspect="1"/>
          </p:cNvGraphicFramePr>
          <p:nvPr>
            <p:extLst>
              <p:ext uri="{D42A27DB-BD31-4B8C-83A1-F6EECF244321}">
                <p14:modId xmlns:p14="http://schemas.microsoft.com/office/powerpoint/2010/main" val="1156556758"/>
              </p:ext>
            </p:extLst>
          </p:nvPr>
        </p:nvGraphicFramePr>
        <p:xfrm>
          <a:off x="1828800" y="5489075"/>
          <a:ext cx="5486400" cy="584200"/>
        </p:xfrm>
        <a:graphic>
          <a:graphicData uri="http://schemas.openxmlformats.org/presentationml/2006/ole">
            <mc:AlternateContent xmlns:mc="http://schemas.openxmlformats.org/markup-compatibility/2006">
              <mc:Choice xmlns:v="urn:schemas-microsoft-com:vml" Requires="v">
                <p:oleObj spid="_x0000_s2187" name="Document" r:id="rId4" imgW="5486400" imgH="584200" progId="Word.Document.12">
                  <p:embed/>
                </p:oleObj>
              </mc:Choice>
              <mc:Fallback>
                <p:oleObj name="Document" r:id="rId4" imgW="5486400" imgH="584200" progId="Word.Document.12">
                  <p:embed/>
                  <p:pic>
                    <p:nvPicPr>
                      <p:cNvPr id="0" name=""/>
                      <p:cNvPicPr/>
                      <p:nvPr/>
                    </p:nvPicPr>
                    <p:blipFill>
                      <a:blip r:embed="rId5"/>
                      <a:stretch>
                        <a:fillRect/>
                      </a:stretch>
                    </p:blipFill>
                    <p:spPr>
                      <a:xfrm>
                        <a:off x="1828800" y="5489075"/>
                        <a:ext cx="5486400" cy="584200"/>
                      </a:xfrm>
                      <a:prstGeom prst="rect">
                        <a:avLst/>
                      </a:prstGeom>
                    </p:spPr>
                  </p:pic>
                </p:oleObj>
              </mc:Fallback>
            </mc:AlternateContent>
          </a:graphicData>
        </a:graphic>
      </p:graphicFrame>
      <p:sp>
        <p:nvSpPr>
          <p:cNvPr id="5" name="Slide Number Placeholder 4"/>
          <p:cNvSpPr>
            <a:spLocks noGrp="1"/>
          </p:cNvSpPr>
          <p:nvPr>
            <p:ph type="sldNum" sz="quarter" idx="12"/>
          </p:nvPr>
        </p:nvSpPr>
        <p:spPr/>
        <p:txBody>
          <a:bodyPr/>
          <a:lstStyle/>
          <a:p>
            <a:pPr>
              <a:defRPr/>
            </a:pPr>
            <a:fld id="{7BEF31C8-9D61-4077-8E31-AEC6BE150582}" type="slidenum">
              <a:rPr lang="de-DE" smtClean="0">
                <a:solidFill>
                  <a:srgbClr val="000000"/>
                </a:solidFill>
              </a:rPr>
              <a:pPr>
                <a:defRPr/>
              </a:pPr>
              <a:t>25</a:t>
            </a:fld>
            <a:endParaRPr lang="de-DE">
              <a:solidFill>
                <a:srgbClr val="000000"/>
              </a:solidFill>
            </a:endParaRPr>
          </a:p>
        </p:txBody>
      </p:sp>
    </p:spTree>
    <p:extLst>
      <p:ext uri="{BB962C8B-B14F-4D97-AF65-F5344CB8AC3E}">
        <p14:creationId xmlns:p14="http://schemas.microsoft.com/office/powerpoint/2010/main" val="28764744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Other examples </a:t>
            </a:r>
            <a:r>
              <a:rPr lang="en-US" dirty="0"/>
              <a:t>of incorporating experimental </a:t>
            </a:r>
            <a:r>
              <a:rPr lang="en-US" dirty="0" smtClean="0"/>
              <a:t>data</a:t>
            </a:r>
            <a:endParaRPr lang="en-US" dirty="0"/>
          </a:p>
        </p:txBody>
      </p:sp>
      <p:sp>
        <p:nvSpPr>
          <p:cNvPr id="3" name="Content Placeholder 2"/>
          <p:cNvSpPr>
            <a:spLocks noGrp="1"/>
          </p:cNvSpPr>
          <p:nvPr>
            <p:ph idx="1"/>
          </p:nvPr>
        </p:nvSpPr>
        <p:spPr/>
        <p:txBody>
          <a:bodyPr/>
          <a:lstStyle/>
          <a:p>
            <a:r>
              <a:rPr lang="en-US" sz="2800" dirty="0" smtClean="0">
                <a:solidFill>
                  <a:schemeClr val="tx1"/>
                </a:solidFill>
              </a:rPr>
              <a:t>Chemical Shift Homology Modeling (CS-HM Rosetta)</a:t>
            </a:r>
          </a:p>
          <a:p>
            <a:r>
              <a:rPr lang="en-US" sz="2800" dirty="0" smtClean="0">
                <a:solidFill>
                  <a:schemeClr val="tx1"/>
                </a:solidFill>
              </a:rPr>
              <a:t>Chemical shifts influencing fragment selection</a:t>
            </a:r>
          </a:p>
          <a:p>
            <a:r>
              <a:rPr lang="en-US" sz="2800">
                <a:solidFill>
                  <a:schemeClr val="tx1"/>
                </a:solidFill>
              </a:rPr>
              <a:t>RDC restraints</a:t>
            </a:r>
          </a:p>
          <a:p>
            <a:r>
              <a:rPr lang="en-US" sz="2800" smtClean="0">
                <a:solidFill>
                  <a:schemeClr val="tx1"/>
                </a:solidFill>
              </a:rPr>
              <a:t>Electron </a:t>
            </a:r>
            <a:r>
              <a:rPr lang="en-US" sz="2800" dirty="0" smtClean="0">
                <a:solidFill>
                  <a:schemeClr val="tx1"/>
                </a:solidFill>
              </a:rPr>
              <a:t>density </a:t>
            </a:r>
            <a:r>
              <a:rPr lang="en-US" sz="2800" dirty="0" smtClean="0">
                <a:solidFill>
                  <a:schemeClr val="tx1"/>
                </a:solidFill>
              </a:rPr>
              <a:t>restraints</a:t>
            </a:r>
            <a:endParaRPr lang="en-US" sz="2800" dirty="0" smtClean="0">
              <a:solidFill>
                <a:schemeClr val="tx1"/>
              </a:solidFill>
            </a:endParaRPr>
          </a:p>
        </p:txBody>
      </p:sp>
      <p:sp>
        <p:nvSpPr>
          <p:cNvPr id="4" name="Slide Number Placeholder 3"/>
          <p:cNvSpPr>
            <a:spLocks noGrp="1"/>
          </p:cNvSpPr>
          <p:nvPr>
            <p:ph type="sldNum" sz="quarter" idx="12"/>
          </p:nvPr>
        </p:nvSpPr>
        <p:spPr/>
        <p:txBody>
          <a:bodyPr/>
          <a:lstStyle/>
          <a:p>
            <a:pPr>
              <a:defRPr/>
            </a:pPr>
            <a:fld id="{7BEF31C8-9D61-4077-8E31-AEC6BE150582}" type="slidenum">
              <a:rPr lang="de-DE" smtClean="0">
                <a:solidFill>
                  <a:srgbClr val="000000"/>
                </a:solidFill>
              </a:rPr>
              <a:pPr>
                <a:defRPr/>
              </a:pPr>
              <a:t>26</a:t>
            </a:fld>
            <a:endParaRPr lang="de-DE">
              <a:solidFill>
                <a:srgbClr val="000000"/>
              </a:solidFill>
            </a:endParaRPr>
          </a:p>
        </p:txBody>
      </p:sp>
    </p:spTree>
    <p:extLst>
      <p:ext uri="{BB962C8B-B14F-4D97-AF65-F5344CB8AC3E}">
        <p14:creationId xmlns:p14="http://schemas.microsoft.com/office/powerpoint/2010/main" val="1927447381"/>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a:grpSpLocks/>
          </p:cNvGrpSpPr>
          <p:nvPr/>
        </p:nvGrpSpPr>
        <p:grpSpPr bwMode="auto">
          <a:xfrm>
            <a:off x="68656" y="1744873"/>
            <a:ext cx="4688086" cy="4619997"/>
            <a:chOff x="0" y="0"/>
            <a:chExt cx="4200" cy="4139"/>
          </a:xfrm>
        </p:grpSpPr>
        <p:sp>
          <p:nvSpPr>
            <p:cNvPr id="46082" name="Rectangle 2"/>
            <p:cNvSpPr>
              <a:spLocks/>
            </p:cNvSpPr>
            <p:nvPr/>
          </p:nvSpPr>
          <p:spPr bwMode="auto">
            <a:xfrm>
              <a:off x="3778" y="3192"/>
              <a:ext cx="116" cy="248"/>
            </a:xfrm>
            <a:prstGeom prst="rect">
              <a:avLst/>
            </a:prstGeom>
            <a:noFill/>
            <a:ln w="12700" cap="flat">
              <a:noFill/>
              <a:miter lim="800000"/>
              <a:headEnd type="none" w="med" len="med"/>
              <a:tailEnd type="none" w="med" len="med"/>
            </a:ln>
          </p:spPr>
          <p:txBody>
            <a:bodyPr wrap="none" lIns="0" tIns="0" rIns="0" bIns="0" anchor="ctr">
              <a:prstTxWarp prst="textNoShape">
                <a:avLst/>
              </a:prstTxWarp>
              <a:spAutoFit/>
            </a:bodyPr>
            <a:lstStyle/>
            <a:p>
              <a:r>
                <a:rPr lang="en-US">
                  <a:solidFill>
                    <a:schemeClr val="tx1"/>
                  </a:solidFill>
                  <a:latin typeface="Gill Sans" charset="0"/>
                  <a:ea typeface="Gill Sans" charset="0"/>
                  <a:cs typeface="Gill Sans" charset="0"/>
                  <a:sym typeface="Gill Sans" charset="0"/>
                </a:rPr>
                <a:t>B</a:t>
              </a:r>
            </a:p>
          </p:txBody>
        </p:sp>
        <p:pic>
          <p:nvPicPr>
            <p:cNvPr id="46083" name="Picture 3"/>
            <p:cNvPicPr>
              <a:picLocks noChangeAspect="1" noChangeArrowheads="1"/>
            </p:cNvPicPr>
            <p:nvPr/>
          </p:nvPicPr>
          <p:blipFill>
            <a:blip r:embed="rId3"/>
            <a:srcRect/>
            <a:stretch>
              <a:fillRect/>
            </a:stretch>
          </p:blipFill>
          <p:spPr bwMode="auto">
            <a:xfrm>
              <a:off x="0" y="0"/>
              <a:ext cx="4200" cy="4139"/>
            </a:xfrm>
            <a:prstGeom prst="rect">
              <a:avLst/>
            </a:prstGeom>
            <a:noFill/>
            <a:ln w="12700" cap="flat">
              <a:noFill/>
              <a:miter lim="800000"/>
              <a:headEnd/>
              <a:tailEnd/>
            </a:ln>
          </p:spPr>
        </p:pic>
      </p:grpSp>
      <p:grpSp>
        <p:nvGrpSpPr>
          <p:cNvPr id="5" name="Group 4"/>
          <p:cNvGrpSpPr>
            <a:grpSpLocks/>
          </p:cNvGrpSpPr>
          <p:nvPr/>
        </p:nvGrpSpPr>
        <p:grpSpPr bwMode="auto">
          <a:xfrm>
            <a:off x="4843723" y="1854827"/>
            <a:ext cx="4411266" cy="4411266"/>
            <a:chOff x="0" y="0"/>
            <a:chExt cx="3952" cy="3952"/>
          </a:xfrm>
        </p:grpSpPr>
        <p:pic>
          <p:nvPicPr>
            <p:cNvPr id="6" name="Picture 2"/>
            <p:cNvPicPr>
              <a:picLocks noChangeAspect="1" noChangeArrowheads="1"/>
            </p:cNvPicPr>
            <p:nvPr/>
          </p:nvPicPr>
          <p:blipFill>
            <a:blip r:embed="rId4"/>
            <a:srcRect/>
            <a:stretch>
              <a:fillRect/>
            </a:stretch>
          </p:blipFill>
          <p:spPr bwMode="auto">
            <a:xfrm>
              <a:off x="0" y="0"/>
              <a:ext cx="3952" cy="3952"/>
            </a:xfrm>
            <a:prstGeom prst="rect">
              <a:avLst/>
            </a:prstGeom>
            <a:noFill/>
            <a:ln w="12700" cap="flat">
              <a:noFill/>
              <a:miter lim="800000"/>
              <a:headEnd/>
              <a:tailEnd/>
            </a:ln>
          </p:spPr>
        </p:pic>
        <p:sp>
          <p:nvSpPr>
            <p:cNvPr id="7" name="Rectangle 3"/>
            <p:cNvSpPr>
              <a:spLocks/>
            </p:cNvSpPr>
            <p:nvPr/>
          </p:nvSpPr>
          <p:spPr bwMode="auto">
            <a:xfrm>
              <a:off x="3385" y="3104"/>
              <a:ext cx="146" cy="248"/>
            </a:xfrm>
            <a:prstGeom prst="rect">
              <a:avLst/>
            </a:prstGeom>
            <a:noFill/>
            <a:ln w="12700" cap="flat">
              <a:noFill/>
              <a:miter lim="800000"/>
              <a:headEnd type="none" w="med" len="med"/>
              <a:tailEnd type="none" w="med" len="med"/>
            </a:ln>
          </p:spPr>
          <p:txBody>
            <a:bodyPr wrap="none" lIns="0" tIns="0" rIns="0" bIns="0" anchor="ctr">
              <a:prstTxWarp prst="textNoShape">
                <a:avLst/>
              </a:prstTxWarp>
              <a:spAutoFit/>
            </a:bodyPr>
            <a:lstStyle/>
            <a:p>
              <a:r>
                <a:rPr lang="en-US">
                  <a:solidFill>
                    <a:schemeClr val="tx1"/>
                  </a:solidFill>
                  <a:latin typeface="Gill Sans" charset="0"/>
                  <a:ea typeface="Gill Sans" charset="0"/>
                  <a:cs typeface="Gill Sans" charset="0"/>
                  <a:sym typeface="Gill Sans" charset="0"/>
                </a:rPr>
                <a:t>C</a:t>
              </a:r>
            </a:p>
          </p:txBody>
        </p:sp>
      </p:grpSp>
      <p:sp>
        <p:nvSpPr>
          <p:cNvPr id="8" name="Title 7"/>
          <p:cNvSpPr>
            <a:spLocks noGrp="1"/>
          </p:cNvSpPr>
          <p:nvPr>
            <p:ph type="title"/>
          </p:nvPr>
        </p:nvSpPr>
        <p:spPr/>
        <p:txBody>
          <a:bodyPr>
            <a:normAutofit/>
          </a:bodyPr>
          <a:lstStyle/>
          <a:p>
            <a:r>
              <a:rPr lang="en-US" sz="3200" dirty="0" smtClean="0">
                <a:solidFill>
                  <a:schemeClr val="tx1"/>
                </a:solidFill>
              </a:rPr>
              <a:t>CS-HM Rosetta improves the performance of homology modeling</a:t>
            </a:r>
            <a:endParaRPr lang="en-US" sz="3200" dirty="0">
              <a:solidFill>
                <a:schemeClr val="tx1"/>
              </a:solidFill>
            </a:endParaRPr>
          </a:p>
        </p:txBody>
      </p:sp>
      <p:sp>
        <p:nvSpPr>
          <p:cNvPr id="9" name="TextBox 8"/>
          <p:cNvSpPr txBox="1"/>
          <p:nvPr/>
        </p:nvSpPr>
        <p:spPr>
          <a:xfrm>
            <a:off x="270166" y="6506566"/>
            <a:ext cx="3499676" cy="307777"/>
          </a:xfrm>
          <a:prstGeom prst="rect">
            <a:avLst/>
          </a:prstGeom>
          <a:noFill/>
        </p:spPr>
        <p:txBody>
          <a:bodyPr wrap="none" rtlCol="0">
            <a:spAutoFit/>
          </a:bodyPr>
          <a:lstStyle/>
          <a:p>
            <a:r>
              <a:rPr lang="en-US" sz="1400" dirty="0" smtClean="0"/>
              <a:t>Thompson, </a:t>
            </a:r>
            <a:r>
              <a:rPr lang="en-US" sz="1400" dirty="0" err="1" smtClean="0"/>
              <a:t>Sgourakis</a:t>
            </a:r>
            <a:r>
              <a:rPr lang="en-US" sz="1400" dirty="0" smtClean="0"/>
              <a:t> et al., </a:t>
            </a:r>
            <a:r>
              <a:rPr lang="en-US" sz="1400" i="1" dirty="0" smtClean="0"/>
              <a:t>PNAS</a:t>
            </a:r>
            <a:r>
              <a:rPr lang="en-US" sz="1400" dirty="0" smtClean="0"/>
              <a:t>, 2012 </a:t>
            </a:r>
            <a:endParaRPr lang="en-US" sz="1400" dirty="0"/>
          </a:p>
        </p:txBody>
      </p:sp>
      <p:sp>
        <p:nvSpPr>
          <p:cNvPr id="3" name="Slide Number Placeholder 2"/>
          <p:cNvSpPr>
            <a:spLocks noGrp="1"/>
          </p:cNvSpPr>
          <p:nvPr>
            <p:ph type="sldNum" sz="quarter" idx="12"/>
          </p:nvPr>
        </p:nvSpPr>
        <p:spPr/>
        <p:txBody>
          <a:bodyPr/>
          <a:lstStyle/>
          <a:p>
            <a:pPr>
              <a:defRPr/>
            </a:pPr>
            <a:fld id="{D924EE49-00AD-4844-B3F3-35A41D0C345D}" type="slidenum">
              <a:rPr lang="de-DE" smtClean="0">
                <a:solidFill>
                  <a:srgbClr val="000000"/>
                </a:solidFill>
              </a:rPr>
              <a:pPr>
                <a:defRPr/>
              </a:pPr>
              <a:t>27</a:t>
            </a:fld>
            <a:endParaRPr lang="de-DE">
              <a:solidFill>
                <a:srgbClr val="000000"/>
              </a:solidFill>
            </a:endParaRPr>
          </a:p>
        </p:txBody>
      </p:sp>
    </p:spTree>
    <p:extLst>
      <p:ext uri="{BB962C8B-B14F-4D97-AF65-F5344CB8AC3E}">
        <p14:creationId xmlns:p14="http://schemas.microsoft.com/office/powerpoint/2010/main" val="308217583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Chemical Shifts help fragment picking</a:t>
            </a:r>
            <a:endParaRPr lang="en-US" sz="3200" dirty="0"/>
          </a:p>
        </p:txBody>
      </p:sp>
      <p:sp>
        <p:nvSpPr>
          <p:cNvPr id="7" name="Slide Number Placeholder 6"/>
          <p:cNvSpPr>
            <a:spLocks noGrp="1"/>
          </p:cNvSpPr>
          <p:nvPr>
            <p:ph type="sldNum" sz="quarter" idx="12"/>
          </p:nvPr>
        </p:nvSpPr>
        <p:spPr/>
        <p:txBody>
          <a:bodyPr/>
          <a:lstStyle/>
          <a:p>
            <a:pPr>
              <a:defRPr/>
            </a:pPr>
            <a:fld id="{884FCA5F-5763-4D8A-9FFE-61B26EB1A61C}" type="slidenum">
              <a:rPr lang="de-DE" smtClean="0">
                <a:solidFill>
                  <a:srgbClr val="000000"/>
                </a:solidFill>
              </a:rPr>
              <a:pPr>
                <a:defRPr/>
              </a:pPr>
              <a:t>28</a:t>
            </a:fld>
            <a:endParaRPr lang="de-DE">
              <a:solidFill>
                <a:srgbClr val="000000"/>
              </a:solidFill>
            </a:endParaRPr>
          </a:p>
        </p:txBody>
      </p:sp>
      <p:pic>
        <p:nvPicPr>
          <p:cNvPr id="8" name="Picture 7" descr="rama.res62.png"/>
          <p:cNvPicPr>
            <a:picLocks noChangeAspect="1"/>
          </p:cNvPicPr>
          <p:nvPr/>
        </p:nvPicPr>
        <p:blipFill>
          <a:blip r:embed="rId2"/>
          <a:stretch>
            <a:fillRect/>
          </a:stretch>
        </p:blipFill>
        <p:spPr>
          <a:xfrm rot="5400000">
            <a:off x="6631966" y="1303300"/>
            <a:ext cx="1963289" cy="2804699"/>
          </a:xfrm>
          <a:prstGeom prst="rect">
            <a:avLst/>
          </a:prstGeom>
        </p:spPr>
      </p:pic>
      <p:pic>
        <p:nvPicPr>
          <p:cNvPr id="9" name="Picture 8" descr="argn_comparison.png"/>
          <p:cNvPicPr>
            <a:picLocks noChangeAspect="1"/>
          </p:cNvPicPr>
          <p:nvPr/>
        </p:nvPicPr>
        <p:blipFill>
          <a:blip r:embed="rId3"/>
          <a:stretch>
            <a:fillRect/>
          </a:stretch>
        </p:blipFill>
        <p:spPr>
          <a:xfrm rot="5400000">
            <a:off x="1533378" y="1280446"/>
            <a:ext cx="3471744" cy="4959634"/>
          </a:xfrm>
          <a:prstGeom prst="rect">
            <a:avLst/>
          </a:prstGeom>
        </p:spPr>
      </p:pic>
      <p:sp>
        <p:nvSpPr>
          <p:cNvPr id="10" name="TextBox 9"/>
          <p:cNvSpPr txBox="1"/>
          <p:nvPr/>
        </p:nvSpPr>
        <p:spPr>
          <a:xfrm>
            <a:off x="2286000" y="1521321"/>
            <a:ext cx="2261369" cy="369332"/>
          </a:xfrm>
          <a:prstGeom prst="rect">
            <a:avLst/>
          </a:prstGeom>
          <a:noFill/>
        </p:spPr>
        <p:txBody>
          <a:bodyPr wrap="none" rtlCol="0">
            <a:spAutoFit/>
          </a:bodyPr>
          <a:lstStyle/>
          <a:p>
            <a:r>
              <a:rPr lang="en-US" dirty="0" smtClean="0"/>
              <a:t>Fragment Comparison</a:t>
            </a:r>
            <a:endParaRPr lang="en-US" dirty="0"/>
          </a:p>
        </p:txBody>
      </p:sp>
      <p:sp>
        <p:nvSpPr>
          <p:cNvPr id="11" name="TextBox 10"/>
          <p:cNvSpPr txBox="1"/>
          <p:nvPr/>
        </p:nvSpPr>
        <p:spPr>
          <a:xfrm rot="16200000">
            <a:off x="-243996" y="3962272"/>
            <a:ext cx="2020054" cy="369332"/>
          </a:xfrm>
          <a:prstGeom prst="rect">
            <a:avLst/>
          </a:prstGeom>
          <a:noFill/>
        </p:spPr>
        <p:txBody>
          <a:bodyPr wrap="none" rtlCol="0">
            <a:spAutoFit/>
          </a:bodyPr>
          <a:lstStyle/>
          <a:p>
            <a:r>
              <a:rPr lang="en-US" dirty="0" smtClean="0"/>
              <a:t> Cα RMSD to Native</a:t>
            </a:r>
            <a:endParaRPr lang="en-US" dirty="0"/>
          </a:p>
        </p:txBody>
      </p:sp>
      <p:pic>
        <p:nvPicPr>
          <p:cNvPr id="12" name="Picture 11" descr="rama.res45.png"/>
          <p:cNvPicPr>
            <a:picLocks noChangeAspect="1"/>
          </p:cNvPicPr>
          <p:nvPr/>
        </p:nvPicPr>
        <p:blipFill>
          <a:blip r:embed="rId4"/>
          <a:stretch>
            <a:fillRect/>
          </a:stretch>
        </p:blipFill>
        <p:spPr>
          <a:xfrm rot="5400000">
            <a:off x="6607606" y="3513886"/>
            <a:ext cx="1963289" cy="2804699"/>
          </a:xfrm>
          <a:prstGeom prst="rect">
            <a:avLst/>
          </a:prstGeom>
        </p:spPr>
      </p:pic>
      <p:sp>
        <p:nvSpPr>
          <p:cNvPr id="13" name="TextBox 12"/>
          <p:cNvSpPr txBox="1"/>
          <p:nvPr/>
        </p:nvSpPr>
        <p:spPr>
          <a:xfrm>
            <a:off x="6073562" y="2546717"/>
            <a:ext cx="275398" cy="246221"/>
          </a:xfrm>
          <a:prstGeom prst="rect">
            <a:avLst/>
          </a:prstGeom>
          <a:noFill/>
        </p:spPr>
        <p:txBody>
          <a:bodyPr wrap="none" rtlCol="0">
            <a:spAutoFit/>
          </a:bodyPr>
          <a:lstStyle/>
          <a:p>
            <a:r>
              <a:rPr lang="en-US" sz="1000" dirty="0" err="1" smtClean="0"/>
              <a:t>ψ</a:t>
            </a:r>
            <a:endParaRPr lang="en-US" sz="1000" dirty="0"/>
          </a:p>
        </p:txBody>
      </p:sp>
      <p:sp>
        <p:nvSpPr>
          <p:cNvPr id="14" name="TextBox 13"/>
          <p:cNvSpPr txBox="1"/>
          <p:nvPr/>
        </p:nvSpPr>
        <p:spPr>
          <a:xfrm>
            <a:off x="7541329" y="3304568"/>
            <a:ext cx="287258" cy="246221"/>
          </a:xfrm>
          <a:prstGeom prst="rect">
            <a:avLst/>
          </a:prstGeom>
          <a:noFill/>
        </p:spPr>
        <p:txBody>
          <a:bodyPr wrap="none" rtlCol="0">
            <a:spAutoFit/>
          </a:bodyPr>
          <a:lstStyle/>
          <a:p>
            <a:r>
              <a:rPr lang="en-US" sz="1000" dirty="0" err="1" smtClean="0">
                <a:latin typeface="Lucida Grande"/>
                <a:ea typeface="Lucida Grande"/>
                <a:cs typeface="Lucida Grande"/>
              </a:rPr>
              <a:t>ϕ</a:t>
            </a:r>
            <a:endParaRPr lang="en-US" sz="1000" dirty="0"/>
          </a:p>
        </p:txBody>
      </p:sp>
      <p:sp>
        <p:nvSpPr>
          <p:cNvPr id="15" name="TextBox 14"/>
          <p:cNvSpPr txBox="1"/>
          <p:nvPr/>
        </p:nvSpPr>
        <p:spPr>
          <a:xfrm>
            <a:off x="6125402" y="4752499"/>
            <a:ext cx="275398" cy="246221"/>
          </a:xfrm>
          <a:prstGeom prst="rect">
            <a:avLst/>
          </a:prstGeom>
          <a:noFill/>
        </p:spPr>
        <p:txBody>
          <a:bodyPr wrap="none" rtlCol="0">
            <a:spAutoFit/>
          </a:bodyPr>
          <a:lstStyle/>
          <a:p>
            <a:r>
              <a:rPr lang="en-US" sz="1000" dirty="0" err="1" smtClean="0"/>
              <a:t>ψ</a:t>
            </a:r>
            <a:endParaRPr lang="en-US" sz="1000" dirty="0"/>
          </a:p>
        </p:txBody>
      </p:sp>
      <p:sp>
        <p:nvSpPr>
          <p:cNvPr id="16" name="TextBox 15"/>
          <p:cNvSpPr txBox="1"/>
          <p:nvPr/>
        </p:nvSpPr>
        <p:spPr>
          <a:xfrm>
            <a:off x="7541329" y="5496135"/>
            <a:ext cx="287258" cy="246221"/>
          </a:xfrm>
          <a:prstGeom prst="rect">
            <a:avLst/>
          </a:prstGeom>
          <a:noFill/>
        </p:spPr>
        <p:txBody>
          <a:bodyPr wrap="none" rtlCol="0">
            <a:spAutoFit/>
          </a:bodyPr>
          <a:lstStyle/>
          <a:p>
            <a:r>
              <a:rPr lang="en-US" sz="1000" dirty="0" err="1" smtClean="0">
                <a:latin typeface="Lucida Grande"/>
                <a:ea typeface="Lucida Grande"/>
                <a:cs typeface="Lucida Grande"/>
              </a:rPr>
              <a:t>ϕ</a:t>
            </a:r>
            <a:endParaRPr lang="en-US" sz="1000" dirty="0"/>
          </a:p>
        </p:txBody>
      </p:sp>
      <p:cxnSp>
        <p:nvCxnSpPr>
          <p:cNvPr id="17" name="Straight Arrow Connector 16"/>
          <p:cNvCxnSpPr/>
          <p:nvPr/>
        </p:nvCxnSpPr>
        <p:spPr>
          <a:xfrm flipV="1">
            <a:off x="4876799" y="3197721"/>
            <a:ext cx="1524001" cy="92185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flipV="1">
            <a:off x="3810000" y="4593242"/>
            <a:ext cx="2590800" cy="54771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a:off x="7225258" y="3731121"/>
            <a:ext cx="866643" cy="276999"/>
          </a:xfrm>
          <a:prstGeom prst="rect">
            <a:avLst/>
          </a:prstGeom>
          <a:noFill/>
        </p:spPr>
        <p:txBody>
          <a:bodyPr wrap="none" rtlCol="0">
            <a:spAutoFit/>
          </a:bodyPr>
          <a:lstStyle/>
          <a:p>
            <a:r>
              <a:rPr lang="en-US" sz="1200" dirty="0" smtClean="0"/>
              <a:t>Residue 45</a:t>
            </a:r>
            <a:endParaRPr lang="en-US" sz="1200" dirty="0"/>
          </a:p>
        </p:txBody>
      </p:sp>
      <p:sp>
        <p:nvSpPr>
          <p:cNvPr id="20" name="TextBox 19"/>
          <p:cNvSpPr txBox="1"/>
          <p:nvPr/>
        </p:nvSpPr>
        <p:spPr>
          <a:xfrm>
            <a:off x="7155928" y="1483771"/>
            <a:ext cx="866643" cy="276999"/>
          </a:xfrm>
          <a:prstGeom prst="rect">
            <a:avLst/>
          </a:prstGeom>
          <a:noFill/>
        </p:spPr>
        <p:txBody>
          <a:bodyPr wrap="none" rtlCol="0">
            <a:spAutoFit/>
          </a:bodyPr>
          <a:lstStyle/>
          <a:p>
            <a:r>
              <a:rPr lang="en-US" sz="1200" dirty="0" smtClean="0"/>
              <a:t>Residue 61</a:t>
            </a:r>
            <a:endParaRPr lang="en-US" sz="1200" dirty="0"/>
          </a:p>
        </p:txBody>
      </p:sp>
      <p:sp>
        <p:nvSpPr>
          <p:cNvPr id="21" name="TextBox 20"/>
          <p:cNvSpPr txBox="1"/>
          <p:nvPr/>
        </p:nvSpPr>
        <p:spPr>
          <a:xfrm>
            <a:off x="2438400" y="5511522"/>
            <a:ext cx="1900129" cy="369332"/>
          </a:xfrm>
          <a:prstGeom prst="rect">
            <a:avLst/>
          </a:prstGeom>
          <a:noFill/>
        </p:spPr>
        <p:txBody>
          <a:bodyPr wrap="none" rtlCol="0">
            <a:spAutoFit/>
          </a:bodyPr>
          <a:lstStyle/>
          <a:p>
            <a:r>
              <a:rPr lang="en-US" dirty="0" smtClean="0"/>
              <a:t>Sequence Position</a:t>
            </a:r>
            <a:endParaRPr lang="en-US" dirty="0"/>
          </a:p>
        </p:txBody>
      </p:sp>
      <p:sp>
        <p:nvSpPr>
          <p:cNvPr id="22" name="TextBox 21"/>
          <p:cNvSpPr txBox="1"/>
          <p:nvPr/>
        </p:nvSpPr>
        <p:spPr>
          <a:xfrm>
            <a:off x="51568" y="5820016"/>
            <a:ext cx="8940031" cy="584775"/>
          </a:xfrm>
          <a:prstGeom prst="rect">
            <a:avLst/>
          </a:prstGeom>
          <a:noFill/>
        </p:spPr>
        <p:txBody>
          <a:bodyPr wrap="square" rtlCol="0">
            <a:spAutoFit/>
          </a:bodyPr>
          <a:lstStyle/>
          <a:p>
            <a:r>
              <a:rPr lang="en-US" sz="1600" b="1" dirty="0" smtClean="0">
                <a:solidFill>
                  <a:srgbClr val="FF0000"/>
                </a:solidFill>
              </a:rPr>
              <a:t>Red</a:t>
            </a:r>
            <a:r>
              <a:rPr lang="en-US" sz="1600" dirty="0" smtClean="0"/>
              <a:t>: Rosetta Fragments, picked by Sequence profile &amp; Secondary Structure Prediction</a:t>
            </a:r>
          </a:p>
          <a:p>
            <a:r>
              <a:rPr lang="en-US" sz="1600" b="1" dirty="0" smtClean="0">
                <a:solidFill>
                  <a:srgbClr val="000AFF"/>
                </a:solidFill>
              </a:rPr>
              <a:t>Blue</a:t>
            </a:r>
            <a:r>
              <a:rPr lang="en-US" sz="1600" dirty="0" smtClean="0"/>
              <a:t>: </a:t>
            </a:r>
            <a:r>
              <a:rPr lang="en-US" sz="1600" dirty="0" err="1" smtClean="0"/>
              <a:t>CSRosetta</a:t>
            </a:r>
            <a:r>
              <a:rPr lang="en-US" sz="1600" dirty="0" smtClean="0"/>
              <a:t> Fragments, picked by CS Comparison &amp; Sequence Matching		</a:t>
            </a:r>
            <a:endParaRPr lang="en-US" sz="1600" dirty="0"/>
          </a:p>
        </p:txBody>
      </p:sp>
      <p:pic>
        <p:nvPicPr>
          <p:cNvPr id="23" name="Picture 22" descr="argn.target.png"/>
          <p:cNvPicPr>
            <a:picLocks noChangeAspect="1"/>
          </p:cNvPicPr>
          <p:nvPr/>
        </p:nvPicPr>
        <p:blipFill>
          <a:blip r:embed="rId5"/>
          <a:srcRect l="5625" t="22500" r="15750"/>
          <a:stretch>
            <a:fillRect/>
          </a:stretch>
        </p:blipFill>
        <p:spPr>
          <a:xfrm>
            <a:off x="113757" y="1256433"/>
            <a:ext cx="1917192" cy="1417320"/>
          </a:xfrm>
          <a:prstGeom prst="rect">
            <a:avLst/>
          </a:prstGeom>
          <a:ln>
            <a:solidFill>
              <a:schemeClr val="tx1"/>
            </a:solidFill>
          </a:ln>
        </p:spPr>
      </p:pic>
    </p:spTree>
    <p:extLst>
      <p:ext uri="{BB962C8B-B14F-4D97-AF65-F5344CB8AC3E}">
        <p14:creationId xmlns:p14="http://schemas.microsoft.com/office/powerpoint/2010/main" val="1245613723"/>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90983"/>
            <a:ext cx="8534400" cy="1143000"/>
          </a:xfrm>
        </p:spPr>
        <p:txBody>
          <a:bodyPr>
            <a:normAutofit/>
          </a:bodyPr>
          <a:lstStyle/>
          <a:p>
            <a:r>
              <a:rPr lang="en-US" sz="3200" dirty="0" smtClean="0">
                <a:solidFill>
                  <a:schemeClr val="tx1"/>
                </a:solidFill>
              </a:rPr>
              <a:t>RDC restraints</a:t>
            </a:r>
            <a:endParaRPr lang="en-US" sz="3200" dirty="0">
              <a:solidFill>
                <a:schemeClr val="tx1"/>
              </a:solidFill>
            </a:endParaRPr>
          </a:p>
        </p:txBody>
      </p:sp>
      <p:sp>
        <p:nvSpPr>
          <p:cNvPr id="3" name="Content Placeholder 2"/>
          <p:cNvSpPr>
            <a:spLocks noGrp="1"/>
          </p:cNvSpPr>
          <p:nvPr>
            <p:ph idx="1"/>
          </p:nvPr>
        </p:nvSpPr>
        <p:spPr>
          <a:xfrm>
            <a:off x="238259" y="1544121"/>
            <a:ext cx="8229600" cy="4734409"/>
          </a:xfrm>
        </p:spPr>
        <p:txBody>
          <a:bodyPr>
            <a:normAutofit fontScale="77500" lnSpcReduction="20000"/>
          </a:bodyPr>
          <a:lstStyle/>
          <a:p>
            <a:pPr marL="0" indent="0">
              <a:buNone/>
            </a:pPr>
            <a:r>
              <a:rPr lang="en-US" sz="2400" dirty="0" smtClean="0"/>
              <a:t>Multiple bond vector support (data are automatically scaled relative to N-H)</a:t>
            </a:r>
          </a:p>
          <a:p>
            <a:pPr marL="0" indent="0">
              <a:buNone/>
            </a:pPr>
            <a:r>
              <a:rPr lang="en-US" sz="1600" dirty="0" smtClean="0">
                <a:solidFill>
                  <a:srgbClr val="008000"/>
                </a:solidFill>
                <a:latin typeface="Abadi MT Condensed Extra Bold"/>
                <a:cs typeface="Abadi MT Condensed Extra Bold"/>
              </a:rPr>
              <a:t> 3 N  3  </a:t>
            </a:r>
            <a:r>
              <a:rPr lang="en-US" sz="1600" dirty="0">
                <a:solidFill>
                  <a:srgbClr val="008000"/>
                </a:solidFill>
                <a:latin typeface="Abadi MT Condensed Extra Bold"/>
                <a:cs typeface="Abadi MT Condensed Extra Bold"/>
              </a:rPr>
              <a:t>H </a:t>
            </a:r>
            <a:r>
              <a:rPr lang="en-US" sz="1600" dirty="0" smtClean="0">
                <a:solidFill>
                  <a:srgbClr val="008000"/>
                </a:solidFill>
                <a:latin typeface="Abadi MT Condensed Extra Bold"/>
                <a:cs typeface="Abadi MT Condensed Extra Bold"/>
              </a:rPr>
              <a:t> 6.64; amide</a:t>
            </a:r>
          </a:p>
          <a:p>
            <a:pPr marL="0" indent="0">
              <a:buNone/>
            </a:pPr>
            <a:r>
              <a:rPr lang="en-US" sz="1600" dirty="0" smtClean="0">
                <a:solidFill>
                  <a:srgbClr val="008000"/>
                </a:solidFill>
                <a:latin typeface="Abadi MT Condensed Extra Bold"/>
                <a:cs typeface="Abadi MT Condensed Extra Bold"/>
              </a:rPr>
              <a:t> 3 C  4  N  3.34; C’-N</a:t>
            </a:r>
          </a:p>
          <a:p>
            <a:pPr marL="0" indent="0">
              <a:buNone/>
            </a:pPr>
            <a:r>
              <a:rPr lang="en-US" sz="1600" dirty="0" smtClean="0">
                <a:solidFill>
                  <a:srgbClr val="008000"/>
                </a:solidFill>
                <a:latin typeface="Abadi MT Condensed Extra Bold"/>
                <a:cs typeface="Abadi MT Condensed Extra Bold"/>
              </a:rPr>
              <a:t> 3 C  3 CA  3.4; C’-</a:t>
            </a:r>
            <a:r>
              <a:rPr lang="en-US" sz="1600" dirty="0" err="1" smtClean="0">
                <a:solidFill>
                  <a:srgbClr val="008000"/>
                </a:solidFill>
                <a:latin typeface="Abadi MT Condensed Extra Bold"/>
                <a:cs typeface="Abadi MT Condensed Extra Bold"/>
              </a:rPr>
              <a:t>Ca</a:t>
            </a:r>
            <a:endParaRPr lang="en-US" sz="1600" dirty="0" smtClean="0">
              <a:solidFill>
                <a:srgbClr val="008000"/>
              </a:solidFill>
              <a:latin typeface="Abadi MT Condensed Extra Bold"/>
              <a:cs typeface="Abadi MT Condensed Extra Bold"/>
            </a:endParaRPr>
          </a:p>
          <a:p>
            <a:pPr marL="0" indent="0">
              <a:buNone/>
            </a:pPr>
            <a:endParaRPr lang="en-US" sz="1600" dirty="0" smtClean="0">
              <a:solidFill>
                <a:srgbClr val="008000"/>
              </a:solidFill>
              <a:latin typeface="Abadi MT Condensed Extra Bold"/>
              <a:cs typeface="Abadi MT Condensed Extra Bold"/>
            </a:endParaRPr>
          </a:p>
          <a:p>
            <a:pPr marL="0" indent="0">
              <a:buNone/>
            </a:pPr>
            <a:r>
              <a:rPr lang="en-US" sz="2400" dirty="0"/>
              <a:t>Support of multiple alignment </a:t>
            </a:r>
            <a:r>
              <a:rPr lang="en-US" sz="2400" dirty="0" smtClean="0"/>
              <a:t>datasets</a:t>
            </a:r>
            <a:endParaRPr lang="en-US" sz="2400" dirty="0"/>
          </a:p>
          <a:p>
            <a:pPr marL="0" indent="0">
              <a:buNone/>
            </a:pPr>
            <a:r>
              <a:rPr lang="en-US" sz="1600" dirty="0" smtClean="0">
                <a:solidFill>
                  <a:srgbClr val="008000"/>
                </a:solidFill>
                <a:latin typeface="Abadi MT Condensed Extra Bold"/>
                <a:cs typeface="Abadi MT Condensed Extra Bold"/>
              </a:rPr>
              <a:t>-</a:t>
            </a:r>
            <a:r>
              <a:rPr lang="en-US" sz="1600" dirty="0" err="1" smtClean="0">
                <a:solidFill>
                  <a:srgbClr val="008000"/>
                </a:solidFill>
                <a:latin typeface="Abadi MT Condensed Extra Bold"/>
                <a:cs typeface="Abadi MT Condensed Extra Bold"/>
              </a:rPr>
              <a:t>in:file:rdc</a:t>
            </a:r>
            <a:r>
              <a:rPr lang="en-US" sz="1600" dirty="0" smtClean="0">
                <a:solidFill>
                  <a:srgbClr val="008000"/>
                </a:solidFill>
                <a:latin typeface="Abadi MT Condensed Extra Bold"/>
                <a:cs typeface="Abadi MT Condensed Extra Bold"/>
              </a:rPr>
              <a:t> </a:t>
            </a:r>
            <a:r>
              <a:rPr lang="en-US" sz="1600" dirty="0" err="1" smtClean="0">
                <a:solidFill>
                  <a:srgbClr val="008000"/>
                </a:solidFill>
                <a:latin typeface="Abadi MT Condensed Extra Bold"/>
                <a:cs typeface="Abadi MT Condensed Extra Bold"/>
              </a:rPr>
              <a:t>gel.rdc</a:t>
            </a:r>
            <a:r>
              <a:rPr lang="en-US" sz="1600" dirty="0" smtClean="0">
                <a:solidFill>
                  <a:srgbClr val="008000"/>
                </a:solidFill>
                <a:latin typeface="Abadi MT Condensed Extra Bold"/>
                <a:cs typeface="Abadi MT Condensed Extra Bold"/>
              </a:rPr>
              <a:t> </a:t>
            </a:r>
            <a:r>
              <a:rPr lang="en-US" sz="1600" dirty="0" err="1" smtClean="0">
                <a:solidFill>
                  <a:srgbClr val="008000"/>
                </a:solidFill>
                <a:latin typeface="Abadi MT Condensed Extra Bold"/>
                <a:cs typeface="Abadi MT Condensed Extra Bold"/>
              </a:rPr>
              <a:t>phage.rdc</a:t>
            </a:r>
            <a:endParaRPr lang="en-US" sz="2400" dirty="0"/>
          </a:p>
          <a:p>
            <a:pPr marL="0" indent="0">
              <a:buNone/>
            </a:pPr>
            <a:endParaRPr lang="en-US" sz="2400" dirty="0"/>
          </a:p>
          <a:p>
            <a:pPr marL="0" indent="0">
              <a:buNone/>
            </a:pPr>
            <a:r>
              <a:rPr lang="en-US" sz="2400" dirty="0" smtClean="0"/>
              <a:t>2 types of scoring:</a:t>
            </a:r>
          </a:p>
          <a:p>
            <a:pPr marL="0" indent="0">
              <a:buNone/>
            </a:pPr>
            <a:r>
              <a:rPr lang="en-US" sz="2400" dirty="0" smtClean="0"/>
              <a:t>1) Singular value decomposition</a:t>
            </a:r>
          </a:p>
          <a:p>
            <a:pPr marL="0" indent="0">
              <a:buNone/>
            </a:pPr>
            <a:r>
              <a:rPr lang="en-US" sz="1600" dirty="0" smtClean="0">
                <a:solidFill>
                  <a:srgbClr val="008000"/>
                </a:solidFill>
                <a:latin typeface="Abadi MT Condensed Extra Bold"/>
                <a:cs typeface="Abadi MT Condensed Extra Bold"/>
              </a:rPr>
              <a:t>-</a:t>
            </a:r>
            <a:r>
              <a:rPr lang="en-US" sz="1600" dirty="0" err="1">
                <a:solidFill>
                  <a:srgbClr val="008000"/>
                </a:solidFill>
                <a:latin typeface="Abadi MT Condensed Extra Bold"/>
                <a:cs typeface="Abadi MT Condensed Extra Bold"/>
              </a:rPr>
              <a:t>rdc:fit_method</a:t>
            </a:r>
            <a:r>
              <a:rPr lang="en-US" sz="1600" dirty="0">
                <a:solidFill>
                  <a:srgbClr val="008000"/>
                </a:solidFill>
                <a:latin typeface="Abadi MT Condensed Extra Bold"/>
                <a:cs typeface="Abadi MT Condensed Extra Bold"/>
              </a:rPr>
              <a:t> </a:t>
            </a:r>
            <a:r>
              <a:rPr lang="en-US" sz="1600" dirty="0" err="1" smtClean="0">
                <a:solidFill>
                  <a:srgbClr val="008000"/>
                </a:solidFill>
                <a:latin typeface="Abadi MT Condensed Extra Bold"/>
                <a:cs typeface="Abadi MT Condensed Extra Bold"/>
              </a:rPr>
              <a:t>svd</a:t>
            </a:r>
            <a:endParaRPr lang="en-US" sz="1600" dirty="0" smtClean="0">
              <a:solidFill>
                <a:srgbClr val="008000"/>
              </a:solidFill>
              <a:latin typeface="Abadi MT Condensed Extra Bold"/>
              <a:cs typeface="Abadi MT Condensed Extra Bold"/>
            </a:endParaRPr>
          </a:p>
          <a:p>
            <a:pPr marL="0" indent="0">
              <a:buNone/>
            </a:pPr>
            <a:endParaRPr lang="en-US" sz="1600" dirty="0">
              <a:solidFill>
                <a:srgbClr val="008000"/>
              </a:solidFill>
              <a:latin typeface="Abadi MT Condensed Extra Bold"/>
              <a:cs typeface="Abadi MT Condensed Extra Bold"/>
            </a:endParaRPr>
          </a:p>
          <a:p>
            <a:pPr marL="0" indent="0">
              <a:buNone/>
            </a:pPr>
            <a:r>
              <a:rPr lang="en-US" sz="2400" dirty="0" smtClean="0"/>
              <a:t>2) Non-linear fitting of the 5 alignment tensor parameters</a:t>
            </a:r>
          </a:p>
          <a:p>
            <a:pPr marL="0" indent="0">
              <a:buNone/>
            </a:pPr>
            <a:r>
              <a:rPr lang="en-US" sz="1600" dirty="0" smtClean="0">
                <a:solidFill>
                  <a:srgbClr val="008000"/>
                </a:solidFill>
                <a:latin typeface="Abadi MT Condensed Extra Bold"/>
                <a:cs typeface="Abadi MT Condensed Extra Bold"/>
              </a:rPr>
              <a:t>-</a:t>
            </a:r>
            <a:r>
              <a:rPr lang="en-US" sz="1600" dirty="0" err="1">
                <a:solidFill>
                  <a:srgbClr val="008000"/>
                </a:solidFill>
                <a:latin typeface="Abadi MT Condensed Extra Bold"/>
                <a:cs typeface="Abadi MT Condensed Extra Bold"/>
              </a:rPr>
              <a:t>rdc:fit_method</a:t>
            </a:r>
            <a:r>
              <a:rPr lang="en-US" sz="1600" dirty="0">
                <a:solidFill>
                  <a:srgbClr val="008000"/>
                </a:solidFill>
                <a:latin typeface="Abadi MT Condensed Extra Bold"/>
                <a:cs typeface="Abadi MT Condensed Extra Bold"/>
              </a:rPr>
              <a:t> </a:t>
            </a:r>
            <a:r>
              <a:rPr lang="en-US" sz="1600" dirty="0" err="1" smtClean="0">
                <a:solidFill>
                  <a:srgbClr val="008000"/>
                </a:solidFill>
                <a:latin typeface="Abadi MT Condensed Extra Bold"/>
                <a:cs typeface="Abadi MT Condensed Extra Bold"/>
              </a:rPr>
              <a:t>nls</a:t>
            </a:r>
            <a:endParaRPr lang="en-US" sz="1600" dirty="0" smtClean="0">
              <a:solidFill>
                <a:srgbClr val="008000"/>
              </a:solidFill>
              <a:latin typeface="Abadi MT Condensed Extra Bold"/>
              <a:cs typeface="Abadi MT Condensed Extra Bold"/>
            </a:endParaRPr>
          </a:p>
          <a:p>
            <a:pPr marL="0" indent="0">
              <a:buNone/>
            </a:pPr>
            <a:r>
              <a:rPr lang="en-US" sz="1600" dirty="0" smtClean="0">
                <a:solidFill>
                  <a:srgbClr val="008000"/>
                </a:solidFill>
                <a:latin typeface="Abadi MT Condensed Extra Bold"/>
                <a:cs typeface="Abadi MT Condensed Extra Bold"/>
              </a:rPr>
              <a:t>-</a:t>
            </a:r>
            <a:r>
              <a:rPr lang="en-US" sz="1600" dirty="0" err="1" smtClean="0">
                <a:solidFill>
                  <a:srgbClr val="008000"/>
                </a:solidFill>
                <a:latin typeface="Abadi MT Condensed Extra Bold"/>
                <a:cs typeface="Abadi MT Condensed Extra Bold"/>
              </a:rPr>
              <a:t>rdc:fixDa</a:t>
            </a:r>
            <a:r>
              <a:rPr lang="en-US" sz="1600" dirty="0" smtClean="0">
                <a:solidFill>
                  <a:srgbClr val="008000"/>
                </a:solidFill>
                <a:latin typeface="Abadi MT Condensed Extra Bold"/>
                <a:cs typeface="Abadi MT Condensed Extra Bold"/>
              </a:rPr>
              <a:t> [value]</a:t>
            </a:r>
          </a:p>
          <a:p>
            <a:pPr marL="0" indent="0">
              <a:buNone/>
            </a:pPr>
            <a:r>
              <a:rPr lang="en-US" sz="1600" dirty="0" smtClean="0">
                <a:solidFill>
                  <a:srgbClr val="008000"/>
                </a:solidFill>
                <a:latin typeface="Abadi MT Condensed Extra Bold"/>
                <a:cs typeface="Abadi MT Condensed Extra Bold"/>
              </a:rPr>
              <a:t>-</a:t>
            </a:r>
            <a:r>
              <a:rPr lang="en-US" sz="1600" dirty="0" err="1" smtClean="0">
                <a:solidFill>
                  <a:srgbClr val="008000"/>
                </a:solidFill>
                <a:latin typeface="Abadi MT Condensed Extra Bold"/>
                <a:cs typeface="Abadi MT Condensed Extra Bold"/>
              </a:rPr>
              <a:t>rdc:fixR</a:t>
            </a:r>
            <a:r>
              <a:rPr lang="en-US" sz="1600" dirty="0" smtClean="0">
                <a:solidFill>
                  <a:srgbClr val="008000"/>
                </a:solidFill>
                <a:latin typeface="Abadi MT Condensed Extra Bold"/>
                <a:cs typeface="Abadi MT Condensed Extra Bold"/>
              </a:rPr>
              <a:t> [value]</a:t>
            </a:r>
          </a:p>
          <a:p>
            <a:pPr marL="0" indent="0">
              <a:buNone/>
            </a:pPr>
            <a:endParaRPr lang="en-US" sz="1600" dirty="0" smtClean="0">
              <a:solidFill>
                <a:srgbClr val="008000"/>
              </a:solidFill>
              <a:latin typeface="Abadi MT Condensed Extra Bold"/>
              <a:cs typeface="Abadi MT Condensed Extra Bold"/>
            </a:endParaRPr>
          </a:p>
          <a:p>
            <a:pPr marL="0" indent="0">
              <a:buNone/>
            </a:pPr>
            <a:r>
              <a:rPr lang="en-US" sz="2400" dirty="0"/>
              <a:t>Evaluation of Q-</a:t>
            </a:r>
            <a:r>
              <a:rPr lang="en-US" sz="2400" dirty="0" smtClean="0"/>
              <a:t>factors, al. tensor parameters calculated RDCs:</a:t>
            </a:r>
            <a:endParaRPr lang="en-US" sz="2400" dirty="0"/>
          </a:p>
          <a:p>
            <a:pPr marL="0" indent="0">
              <a:buNone/>
            </a:pPr>
            <a:r>
              <a:rPr lang="en-US" sz="1600" dirty="0" smtClean="0">
                <a:solidFill>
                  <a:srgbClr val="008000"/>
                </a:solidFill>
                <a:latin typeface="Abadi MT Condensed Extra Bold"/>
                <a:cs typeface="Abadi MT Condensed Extra Bold"/>
              </a:rPr>
              <a:t>-</a:t>
            </a:r>
            <a:r>
              <a:rPr lang="en-US" sz="1600" dirty="0" err="1" smtClean="0">
                <a:solidFill>
                  <a:srgbClr val="008000"/>
                </a:solidFill>
                <a:latin typeface="Abadi MT Condensed Extra Bold"/>
                <a:cs typeface="Abadi MT Condensed Extra Bold"/>
              </a:rPr>
              <a:t>out:level</a:t>
            </a:r>
            <a:r>
              <a:rPr lang="en-US" sz="1600" dirty="0" smtClean="0">
                <a:solidFill>
                  <a:srgbClr val="008000"/>
                </a:solidFill>
                <a:latin typeface="Abadi MT Condensed Extra Bold"/>
                <a:cs typeface="Abadi MT Condensed Extra Bold"/>
              </a:rPr>
              <a:t> 999 |</a:t>
            </a:r>
            <a:r>
              <a:rPr lang="en-US" sz="1600" dirty="0" err="1" smtClean="0">
                <a:solidFill>
                  <a:srgbClr val="008000"/>
                </a:solidFill>
                <a:latin typeface="Abadi MT Condensed Extra Bold"/>
                <a:cs typeface="Abadi MT Condensed Extra Bold"/>
              </a:rPr>
              <a:t>grep</a:t>
            </a:r>
            <a:r>
              <a:rPr lang="en-US" sz="1600" dirty="0" smtClean="0">
                <a:solidFill>
                  <a:srgbClr val="008000"/>
                </a:solidFill>
                <a:latin typeface="Abadi MT Condensed Extra Bold"/>
                <a:cs typeface="Abadi MT Condensed Extra Bold"/>
              </a:rPr>
              <a:t> </a:t>
            </a:r>
            <a:r>
              <a:rPr lang="en-US" sz="1600" dirty="0" err="1" smtClean="0">
                <a:solidFill>
                  <a:srgbClr val="008000"/>
                </a:solidFill>
                <a:latin typeface="Abadi MT Condensed Extra Bold"/>
                <a:cs typeface="Abadi MT Condensed Extra Bold"/>
              </a:rPr>
              <a:t>Qbax</a:t>
            </a:r>
            <a:r>
              <a:rPr lang="en-US" sz="1600" dirty="0" smtClean="0">
                <a:solidFill>
                  <a:srgbClr val="008000"/>
                </a:solidFill>
                <a:latin typeface="Abadi MT Condensed Extra Bold"/>
                <a:cs typeface="Abadi MT Condensed Extra Bold"/>
              </a:rPr>
              <a:t> || Da  || Rh ; exactly the same output as PALES</a:t>
            </a:r>
          </a:p>
          <a:p>
            <a:pPr marL="0" indent="0">
              <a:buNone/>
            </a:pPr>
            <a:r>
              <a:rPr lang="en-US" sz="1600" dirty="0" smtClean="0">
                <a:solidFill>
                  <a:srgbClr val="008000"/>
                </a:solidFill>
                <a:latin typeface="Abadi MT Condensed Extra Bold"/>
                <a:cs typeface="Abadi MT Condensed Extra Bold"/>
              </a:rPr>
              <a:t>-</a:t>
            </a:r>
            <a:r>
              <a:rPr lang="en-US" sz="1600" dirty="0" err="1" smtClean="0">
                <a:solidFill>
                  <a:srgbClr val="008000"/>
                </a:solidFill>
                <a:latin typeface="Abadi MT Condensed Extra Bold"/>
                <a:cs typeface="Abadi MT Condensed Extra Bold"/>
              </a:rPr>
              <a:t>rdc:print_rdc_values</a:t>
            </a:r>
            <a:r>
              <a:rPr lang="en-US" sz="1600" dirty="0" smtClean="0">
                <a:solidFill>
                  <a:srgbClr val="008000"/>
                </a:solidFill>
                <a:latin typeface="Abadi MT Condensed Extra Bold"/>
                <a:cs typeface="Abadi MT Condensed Extra Bold"/>
              </a:rPr>
              <a:t> </a:t>
            </a:r>
            <a:r>
              <a:rPr lang="en-US" sz="1600" dirty="0" err="1" smtClean="0">
                <a:solidFill>
                  <a:srgbClr val="008000"/>
                </a:solidFill>
                <a:latin typeface="Abadi MT Condensed Extra Bold"/>
                <a:cs typeface="Abadi MT Condensed Extra Bold"/>
              </a:rPr>
              <a:t>calc.rdc</a:t>
            </a:r>
            <a:endParaRPr lang="en-US" sz="1600" dirty="0">
              <a:solidFill>
                <a:srgbClr val="008000"/>
              </a:solidFill>
              <a:latin typeface="Abadi MT Condensed Extra Bold"/>
              <a:cs typeface="Abadi MT Condensed Extra Bold"/>
            </a:endParaRPr>
          </a:p>
        </p:txBody>
      </p:sp>
      <p:sp>
        <p:nvSpPr>
          <p:cNvPr id="4" name="TextBox 3"/>
          <p:cNvSpPr txBox="1"/>
          <p:nvPr/>
        </p:nvSpPr>
        <p:spPr>
          <a:xfrm>
            <a:off x="238259" y="6488668"/>
            <a:ext cx="2871299" cy="307777"/>
          </a:xfrm>
          <a:prstGeom prst="rect">
            <a:avLst/>
          </a:prstGeom>
          <a:noFill/>
        </p:spPr>
        <p:txBody>
          <a:bodyPr wrap="none" rtlCol="0">
            <a:spAutoFit/>
          </a:bodyPr>
          <a:lstStyle/>
          <a:p>
            <a:r>
              <a:rPr lang="en-US" sz="1400" dirty="0" smtClean="0"/>
              <a:t>Rossi, </a:t>
            </a:r>
            <a:r>
              <a:rPr lang="en-US" sz="1400" i="1" dirty="0" smtClean="0"/>
              <a:t>et al. 2015 Proteins</a:t>
            </a:r>
            <a:r>
              <a:rPr lang="en-US" sz="1400" dirty="0" smtClean="0"/>
              <a:t> 83:309</a:t>
            </a:r>
            <a:endParaRPr lang="en-US" sz="1400" dirty="0"/>
          </a:p>
        </p:txBody>
      </p:sp>
      <p:graphicFrame>
        <p:nvGraphicFramePr>
          <p:cNvPr id="8" name="Object 7"/>
          <p:cNvGraphicFramePr>
            <a:graphicFrameLocks noChangeAspect="1"/>
          </p:cNvGraphicFramePr>
          <p:nvPr>
            <p:extLst>
              <p:ext uri="{D42A27DB-BD31-4B8C-83A1-F6EECF244321}">
                <p14:modId xmlns:p14="http://schemas.microsoft.com/office/powerpoint/2010/main" val="3088855286"/>
              </p:ext>
            </p:extLst>
          </p:nvPr>
        </p:nvGraphicFramePr>
        <p:xfrm>
          <a:off x="5410200" y="5715000"/>
          <a:ext cx="1371600" cy="469900"/>
        </p:xfrm>
        <a:graphic>
          <a:graphicData uri="http://schemas.openxmlformats.org/presentationml/2006/ole">
            <mc:AlternateContent xmlns:mc="http://schemas.openxmlformats.org/markup-compatibility/2006">
              <mc:Choice xmlns:v="urn:schemas-microsoft-com:vml" Requires="v">
                <p:oleObj spid="_x0000_s4229" name="Equation" r:id="rId4" imgW="1371600" imgH="469900" progId="Equation.3">
                  <p:embed/>
                </p:oleObj>
              </mc:Choice>
              <mc:Fallback>
                <p:oleObj name="Equation" r:id="rId4" imgW="1371600" imgH="469900" progId="Equation.3">
                  <p:embed/>
                  <p:pic>
                    <p:nvPicPr>
                      <p:cNvPr id="0" name=""/>
                      <p:cNvPicPr/>
                      <p:nvPr/>
                    </p:nvPicPr>
                    <p:blipFill>
                      <a:blip r:embed="rId5"/>
                      <a:stretch>
                        <a:fillRect/>
                      </a:stretch>
                    </p:blipFill>
                    <p:spPr>
                      <a:xfrm>
                        <a:off x="5410200" y="5715000"/>
                        <a:ext cx="1371600" cy="469900"/>
                      </a:xfrm>
                      <a:prstGeom prst="rect">
                        <a:avLst/>
                      </a:prstGeom>
                    </p:spPr>
                  </p:pic>
                </p:oleObj>
              </mc:Fallback>
            </mc:AlternateContent>
          </a:graphicData>
        </a:graphic>
      </p:graphicFrame>
      <p:pic>
        <p:nvPicPr>
          <p:cNvPr id="38" name="Picture 34"/>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950712" y="2105645"/>
            <a:ext cx="1752600" cy="1857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9" name="Text Box 11"/>
          <p:cNvSpPr txBox="1">
            <a:spLocks noChangeArrowheads="1"/>
          </p:cNvSpPr>
          <p:nvPr/>
        </p:nvSpPr>
        <p:spPr bwMode="auto">
          <a:xfrm>
            <a:off x="6395452" y="2084618"/>
            <a:ext cx="207240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altLang="en-US" sz="1800" b="0" dirty="0" smtClean="0">
                <a:solidFill>
                  <a:srgbClr val="3366FF"/>
                </a:solidFill>
              </a:rPr>
              <a:t>Lack of molecular tumbling</a:t>
            </a:r>
            <a:endParaRPr lang="en-US" altLang="en-US" sz="1800" b="0" dirty="0">
              <a:solidFill>
                <a:srgbClr val="3366FF"/>
              </a:solidFill>
            </a:endParaRPr>
          </a:p>
        </p:txBody>
      </p:sp>
    </p:spTree>
    <p:extLst>
      <p:ext uri="{BB962C8B-B14F-4D97-AF65-F5344CB8AC3E}">
        <p14:creationId xmlns:p14="http://schemas.microsoft.com/office/powerpoint/2010/main" val="25754028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Experimental data takes many forms</a:t>
            </a:r>
            <a:endParaRPr lang="en-US" sz="3200" dirty="0"/>
          </a:p>
        </p:txBody>
      </p:sp>
      <p:sp>
        <p:nvSpPr>
          <p:cNvPr id="4" name="Content Placeholder 3"/>
          <p:cNvSpPr>
            <a:spLocks noGrp="1"/>
          </p:cNvSpPr>
          <p:nvPr>
            <p:ph idx="1"/>
          </p:nvPr>
        </p:nvSpPr>
        <p:spPr/>
        <p:txBody>
          <a:bodyPr/>
          <a:lstStyle/>
          <a:p>
            <a:r>
              <a:rPr lang="en-US" sz="2800" dirty="0" smtClean="0">
                <a:solidFill>
                  <a:srgbClr val="000000"/>
                </a:solidFill>
              </a:rPr>
              <a:t>Distance measurements from chemical crosslinking</a:t>
            </a:r>
          </a:p>
          <a:p>
            <a:r>
              <a:rPr lang="en-US" sz="2800" dirty="0" smtClean="0">
                <a:solidFill>
                  <a:srgbClr val="000000"/>
                </a:solidFill>
              </a:rPr>
              <a:t>Chemical shift or residual dipolar coupling (RDC) data from NMR</a:t>
            </a:r>
          </a:p>
          <a:p>
            <a:r>
              <a:rPr lang="en-US" sz="2800" dirty="0" smtClean="0">
                <a:solidFill>
                  <a:srgbClr val="000000"/>
                </a:solidFill>
              </a:rPr>
              <a:t>Small angle X-ray scattering (SAXS) data</a:t>
            </a:r>
          </a:p>
          <a:p>
            <a:r>
              <a:rPr lang="en-US" sz="2800" dirty="0" smtClean="0">
                <a:solidFill>
                  <a:srgbClr val="000000"/>
                </a:solidFill>
              </a:rPr>
              <a:t>Low-resolution electron density map from electron microscopy (EM) or X-ray crystallography</a:t>
            </a:r>
          </a:p>
        </p:txBody>
      </p:sp>
      <p:sp>
        <p:nvSpPr>
          <p:cNvPr id="3" name="Slide Number Placeholder 2"/>
          <p:cNvSpPr>
            <a:spLocks noGrp="1"/>
          </p:cNvSpPr>
          <p:nvPr>
            <p:ph type="sldNum" sz="quarter" idx="12"/>
          </p:nvPr>
        </p:nvSpPr>
        <p:spPr/>
        <p:txBody>
          <a:bodyPr/>
          <a:lstStyle/>
          <a:p>
            <a:pPr>
              <a:defRPr/>
            </a:pPr>
            <a:fld id="{D924EE49-00AD-4844-B3F3-35A41D0C345D}" type="slidenum">
              <a:rPr lang="de-DE" smtClean="0">
                <a:solidFill>
                  <a:srgbClr val="000000"/>
                </a:solidFill>
              </a:rPr>
              <a:pPr>
                <a:defRPr/>
              </a:pPr>
              <a:t>3</a:t>
            </a:fld>
            <a:endParaRPr lang="de-DE">
              <a:solidFill>
                <a:srgbClr val="000000"/>
              </a:solidFill>
            </a:endParaRPr>
          </a:p>
        </p:txBody>
      </p:sp>
    </p:spTree>
    <p:extLst>
      <p:ext uri="{BB962C8B-B14F-4D97-AF65-F5344CB8AC3E}">
        <p14:creationId xmlns:p14="http://schemas.microsoft.com/office/powerpoint/2010/main" val="834603976"/>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Electron density restraints (EM, X-ray)</a:t>
            </a:r>
            <a:endParaRPr lang="en-US" sz="3200" dirty="0"/>
          </a:p>
        </p:txBody>
      </p:sp>
      <p:sp>
        <p:nvSpPr>
          <p:cNvPr id="4" name="Slide Number Placeholder 3"/>
          <p:cNvSpPr>
            <a:spLocks noGrp="1"/>
          </p:cNvSpPr>
          <p:nvPr>
            <p:ph type="sldNum" sz="quarter" idx="12"/>
          </p:nvPr>
        </p:nvSpPr>
        <p:spPr/>
        <p:txBody>
          <a:bodyPr/>
          <a:lstStyle/>
          <a:p>
            <a:pPr>
              <a:defRPr/>
            </a:pPr>
            <a:fld id="{7BEF31C8-9D61-4077-8E31-AEC6BE150582}" type="slidenum">
              <a:rPr lang="de-DE" smtClean="0">
                <a:solidFill>
                  <a:srgbClr val="000000"/>
                </a:solidFill>
              </a:rPr>
              <a:pPr>
                <a:defRPr/>
              </a:pPr>
              <a:t>30</a:t>
            </a:fld>
            <a:endParaRPr lang="de-DE">
              <a:solidFill>
                <a:srgbClr val="000000"/>
              </a:solidFill>
            </a:endParaRPr>
          </a:p>
        </p:txBody>
      </p:sp>
      <p:pic>
        <p:nvPicPr>
          <p:cNvPr id="6" name="Inhaltsplatzhalter 5"/>
          <p:cNvPicPr>
            <a:picLocks noGrp="1" noChangeAspect="1"/>
          </p:cNvPicPr>
          <p:nvPr>
            <p:ph idx="1"/>
          </p:nvPr>
        </p:nvPicPr>
        <p:blipFill>
          <a:blip r:embed="rId2"/>
          <a:stretch>
            <a:fillRect/>
          </a:stretch>
        </p:blipFill>
        <p:spPr>
          <a:xfrm>
            <a:off x="838200" y="1600200"/>
            <a:ext cx="4572000" cy="3937165"/>
          </a:xfrm>
          <a:prstGeom prst="rect">
            <a:avLst/>
          </a:prstGeom>
        </p:spPr>
      </p:pic>
      <p:sp>
        <p:nvSpPr>
          <p:cNvPr id="7" name="Textfeld 6"/>
          <p:cNvSpPr txBox="1"/>
          <p:nvPr/>
        </p:nvSpPr>
        <p:spPr>
          <a:xfrm>
            <a:off x="5943600" y="1676400"/>
            <a:ext cx="2667000" cy="369332"/>
          </a:xfrm>
          <a:prstGeom prst="rect">
            <a:avLst/>
          </a:prstGeom>
          <a:noFill/>
        </p:spPr>
        <p:txBody>
          <a:bodyPr wrap="square" rtlCol="0">
            <a:spAutoFit/>
          </a:bodyPr>
          <a:lstStyle/>
          <a:p>
            <a:r>
              <a:rPr lang="de-DE" dirty="0" err="1" smtClean="0"/>
              <a:t>DiMaio</a:t>
            </a:r>
            <a:r>
              <a:rPr lang="de-DE" dirty="0" smtClean="0"/>
              <a:t> F. (2011) Nature</a:t>
            </a:r>
            <a:endParaRPr lang="en-US" dirty="0"/>
          </a:p>
        </p:txBody>
      </p:sp>
      <p:sp>
        <p:nvSpPr>
          <p:cNvPr id="8" name="Textfeld 7"/>
          <p:cNvSpPr txBox="1"/>
          <p:nvPr/>
        </p:nvSpPr>
        <p:spPr>
          <a:xfrm>
            <a:off x="166511" y="5638801"/>
            <a:ext cx="1814689" cy="646331"/>
          </a:xfrm>
          <a:prstGeom prst="rect">
            <a:avLst/>
          </a:prstGeom>
          <a:noFill/>
        </p:spPr>
        <p:txBody>
          <a:bodyPr wrap="square" rtlCol="0">
            <a:spAutoFit/>
          </a:bodyPr>
          <a:lstStyle/>
          <a:p>
            <a:r>
              <a:rPr lang="de-DE" dirty="0" smtClean="0"/>
              <a:t>Initial </a:t>
            </a:r>
            <a:r>
              <a:rPr lang="de-DE" dirty="0" err="1" smtClean="0"/>
              <a:t>molecular</a:t>
            </a:r>
            <a:r>
              <a:rPr lang="de-DE" dirty="0" smtClean="0"/>
              <a:t> </a:t>
            </a:r>
            <a:r>
              <a:rPr lang="de-DE" dirty="0" err="1" smtClean="0"/>
              <a:t>replacement</a:t>
            </a:r>
            <a:endParaRPr lang="en-US" dirty="0"/>
          </a:p>
        </p:txBody>
      </p:sp>
      <p:sp>
        <p:nvSpPr>
          <p:cNvPr id="9" name="Textfeld 8"/>
          <p:cNvSpPr txBox="1"/>
          <p:nvPr/>
        </p:nvSpPr>
        <p:spPr>
          <a:xfrm>
            <a:off x="4814711" y="5638800"/>
            <a:ext cx="2576689" cy="646331"/>
          </a:xfrm>
          <a:prstGeom prst="rect">
            <a:avLst/>
          </a:prstGeom>
          <a:noFill/>
        </p:spPr>
        <p:txBody>
          <a:bodyPr wrap="square" rtlCol="0">
            <a:spAutoFit/>
          </a:bodyPr>
          <a:lstStyle/>
          <a:p>
            <a:r>
              <a:rPr lang="de-DE" dirty="0" smtClean="0"/>
              <a:t>Model </a:t>
            </a:r>
            <a:r>
              <a:rPr lang="de-DE" dirty="0" err="1" smtClean="0"/>
              <a:t>rebuilding</a:t>
            </a:r>
            <a:r>
              <a:rPr lang="de-DE" dirty="0" smtClean="0"/>
              <a:t> </a:t>
            </a:r>
            <a:r>
              <a:rPr lang="de-DE" dirty="0" err="1" smtClean="0"/>
              <a:t>and</a:t>
            </a:r>
            <a:r>
              <a:rPr lang="de-DE" dirty="0" smtClean="0"/>
              <a:t> </a:t>
            </a:r>
            <a:r>
              <a:rPr lang="de-DE" dirty="0" err="1" smtClean="0"/>
              <a:t>energy</a:t>
            </a:r>
            <a:r>
              <a:rPr lang="de-DE" dirty="0" smtClean="0"/>
              <a:t> </a:t>
            </a:r>
            <a:r>
              <a:rPr lang="de-DE" dirty="0" err="1" smtClean="0"/>
              <a:t>optimization</a:t>
            </a:r>
            <a:endParaRPr lang="en-US" dirty="0"/>
          </a:p>
        </p:txBody>
      </p:sp>
      <p:cxnSp>
        <p:nvCxnSpPr>
          <p:cNvPr id="11" name="Gerade Verbindung mit Pfeil 10"/>
          <p:cNvCxnSpPr/>
          <p:nvPr/>
        </p:nvCxnSpPr>
        <p:spPr>
          <a:xfrm>
            <a:off x="2209800" y="5867400"/>
            <a:ext cx="23622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feld 11"/>
          <p:cNvSpPr txBox="1"/>
          <p:nvPr/>
        </p:nvSpPr>
        <p:spPr>
          <a:xfrm>
            <a:off x="2559755" y="5921219"/>
            <a:ext cx="1676400" cy="338554"/>
          </a:xfrm>
          <a:prstGeom prst="rect">
            <a:avLst/>
          </a:prstGeom>
          <a:noFill/>
        </p:spPr>
        <p:txBody>
          <a:bodyPr wrap="square" rtlCol="0">
            <a:spAutoFit/>
          </a:bodyPr>
          <a:lstStyle/>
          <a:p>
            <a:pPr algn="ctr"/>
            <a:r>
              <a:rPr lang="de-DE" sz="1600" dirty="0" err="1" smtClean="0"/>
              <a:t>Improve</a:t>
            </a:r>
            <a:r>
              <a:rPr lang="de-DE" sz="1600" dirty="0" smtClean="0"/>
              <a:t> </a:t>
            </a:r>
            <a:r>
              <a:rPr lang="de-DE" sz="1600" dirty="0" err="1" smtClean="0"/>
              <a:t>Phases</a:t>
            </a:r>
            <a:endParaRPr lang="en-US" sz="1600" dirty="0"/>
          </a:p>
        </p:txBody>
      </p:sp>
    </p:spTree>
    <p:extLst>
      <p:ext uri="{BB962C8B-B14F-4D97-AF65-F5344CB8AC3E}">
        <p14:creationId xmlns:p14="http://schemas.microsoft.com/office/powerpoint/2010/main" val="29697365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bwMode="auto">
          <a:xfrm>
            <a:off x="685800" y="1213645"/>
            <a:ext cx="7772400" cy="2838450"/>
          </a:xfrm>
          <a:prstGeom prst="rect">
            <a:avLst/>
          </a:prstGeom>
          <a:solidFill>
            <a:srgbClr val="99CCFF"/>
          </a:solidFill>
          <a:ln w="38100">
            <a:solidFill>
              <a:srgbClr val="3333CC"/>
            </a:solid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verdena"/>
              </a:defRPr>
            </a:lvl2pPr>
            <a:lvl3pPr algn="l" rtl="0" eaLnBrk="0" fontAlgn="base" hangingPunct="0">
              <a:spcBef>
                <a:spcPct val="0"/>
              </a:spcBef>
              <a:spcAft>
                <a:spcPct val="0"/>
              </a:spcAft>
              <a:defRPr sz="3600">
                <a:solidFill>
                  <a:schemeClr val="tx2"/>
                </a:solidFill>
                <a:latin typeface="verdena"/>
              </a:defRPr>
            </a:lvl3pPr>
            <a:lvl4pPr algn="l" rtl="0" eaLnBrk="0" fontAlgn="base" hangingPunct="0">
              <a:spcBef>
                <a:spcPct val="0"/>
              </a:spcBef>
              <a:spcAft>
                <a:spcPct val="0"/>
              </a:spcAft>
              <a:defRPr sz="3600">
                <a:solidFill>
                  <a:schemeClr val="tx2"/>
                </a:solidFill>
                <a:latin typeface="verdena"/>
              </a:defRPr>
            </a:lvl4pPr>
            <a:lvl5pPr algn="l" rtl="0" eaLnBrk="0" fontAlgn="base" hangingPunct="0">
              <a:spcBef>
                <a:spcPct val="0"/>
              </a:spcBef>
              <a:spcAft>
                <a:spcPct val="0"/>
              </a:spcAft>
              <a:defRPr sz="3600">
                <a:solidFill>
                  <a:schemeClr val="tx2"/>
                </a:solidFill>
                <a:latin typeface="verdena"/>
              </a:defRPr>
            </a:lvl5pPr>
            <a:lvl6pPr marL="457200" algn="l" rtl="0" fontAlgn="base">
              <a:spcBef>
                <a:spcPct val="0"/>
              </a:spcBef>
              <a:spcAft>
                <a:spcPct val="0"/>
              </a:spcAft>
              <a:defRPr sz="3600">
                <a:solidFill>
                  <a:schemeClr val="tx2"/>
                </a:solidFill>
                <a:latin typeface="verdena"/>
              </a:defRPr>
            </a:lvl6pPr>
            <a:lvl7pPr marL="914400" algn="l" rtl="0" fontAlgn="base">
              <a:spcBef>
                <a:spcPct val="0"/>
              </a:spcBef>
              <a:spcAft>
                <a:spcPct val="0"/>
              </a:spcAft>
              <a:defRPr sz="3600">
                <a:solidFill>
                  <a:schemeClr val="tx2"/>
                </a:solidFill>
                <a:latin typeface="verdena"/>
              </a:defRPr>
            </a:lvl7pPr>
            <a:lvl8pPr marL="1371600" algn="l" rtl="0" fontAlgn="base">
              <a:spcBef>
                <a:spcPct val="0"/>
              </a:spcBef>
              <a:spcAft>
                <a:spcPct val="0"/>
              </a:spcAft>
              <a:defRPr sz="3600">
                <a:solidFill>
                  <a:schemeClr val="tx2"/>
                </a:solidFill>
                <a:latin typeface="verdena"/>
              </a:defRPr>
            </a:lvl8pPr>
            <a:lvl9pPr marL="1828800" algn="l" rtl="0" fontAlgn="base">
              <a:spcBef>
                <a:spcPct val="0"/>
              </a:spcBef>
              <a:spcAft>
                <a:spcPct val="0"/>
              </a:spcAft>
              <a:defRPr sz="3600">
                <a:solidFill>
                  <a:schemeClr val="tx2"/>
                </a:solidFill>
                <a:latin typeface="verdena"/>
              </a:defRPr>
            </a:lvl9pPr>
          </a:lstStyle>
          <a:p>
            <a:r>
              <a:rPr lang="en-US" dirty="0" smtClean="0">
                <a:solidFill>
                  <a:srgbClr val="000000"/>
                </a:solidFill>
                <a:latin typeface="Arial"/>
                <a:cs typeface="Arial"/>
              </a:rPr>
              <a:t>Questions?</a:t>
            </a:r>
            <a:endParaRPr lang="en-US" kern="0" dirty="0">
              <a:solidFill>
                <a:srgbClr val="000000"/>
              </a:solidFill>
              <a:latin typeface="Arial"/>
              <a:cs typeface="Arial"/>
            </a:endParaRPr>
          </a:p>
        </p:txBody>
      </p:sp>
    </p:spTree>
    <p:extLst>
      <p:ext uri="{BB962C8B-B14F-4D97-AF65-F5344CB8AC3E}">
        <p14:creationId xmlns:p14="http://schemas.microsoft.com/office/powerpoint/2010/main" val="1736531586"/>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Rosetta Constraints alter the energy function</a:t>
            </a:r>
            <a:endParaRPr lang="en-US" sz="3200" dirty="0"/>
          </a:p>
        </p:txBody>
      </p:sp>
      <p:sp>
        <p:nvSpPr>
          <p:cNvPr id="7" name="Slide Number Placeholder 6"/>
          <p:cNvSpPr>
            <a:spLocks noGrp="1"/>
          </p:cNvSpPr>
          <p:nvPr>
            <p:ph type="sldNum" sz="quarter" idx="12"/>
          </p:nvPr>
        </p:nvSpPr>
        <p:spPr/>
        <p:txBody>
          <a:bodyPr/>
          <a:lstStyle/>
          <a:p>
            <a:pPr>
              <a:defRPr/>
            </a:pPr>
            <a:fld id="{884FCA5F-5763-4D8A-9FFE-61B26EB1A61C}" type="slidenum">
              <a:rPr lang="de-DE" smtClean="0">
                <a:solidFill>
                  <a:srgbClr val="000000"/>
                </a:solidFill>
              </a:rPr>
              <a:pPr>
                <a:defRPr/>
              </a:pPr>
              <a:t>4</a:t>
            </a:fld>
            <a:endParaRPr lang="de-DE">
              <a:solidFill>
                <a:srgbClr val="000000"/>
              </a:solidFill>
            </a:endParaRPr>
          </a:p>
        </p:txBody>
      </p:sp>
      <p:grpSp>
        <p:nvGrpSpPr>
          <p:cNvPr id="150" name="Group 149"/>
          <p:cNvGrpSpPr/>
          <p:nvPr/>
        </p:nvGrpSpPr>
        <p:grpSpPr>
          <a:xfrm>
            <a:off x="4724401" y="1681297"/>
            <a:ext cx="4267199" cy="4544601"/>
            <a:chOff x="4724401" y="1681297"/>
            <a:chExt cx="4267199" cy="4544601"/>
          </a:xfrm>
        </p:grpSpPr>
        <p:sp>
          <p:nvSpPr>
            <p:cNvPr id="148" name="Freeform 147"/>
            <p:cNvSpPr/>
            <p:nvPr/>
          </p:nvSpPr>
          <p:spPr>
            <a:xfrm>
              <a:off x="5562601" y="1681297"/>
              <a:ext cx="2667000" cy="3988565"/>
            </a:xfrm>
            <a:custGeom>
              <a:avLst/>
              <a:gdLst>
                <a:gd name="connsiteX0" fmla="*/ 0 w 2667000"/>
                <a:gd name="connsiteY0" fmla="*/ 0 h 3988565"/>
                <a:gd name="connsiteX1" fmla="*/ 205740 w 2667000"/>
                <a:gd name="connsiteY1" fmla="*/ 952500 h 3988565"/>
                <a:gd name="connsiteX2" fmla="*/ 320040 w 2667000"/>
                <a:gd name="connsiteY2" fmla="*/ 678180 h 3988565"/>
                <a:gd name="connsiteX3" fmla="*/ 403860 w 2667000"/>
                <a:gd name="connsiteY3" fmla="*/ 1516380 h 3988565"/>
                <a:gd name="connsiteX4" fmla="*/ 472440 w 2667000"/>
                <a:gd name="connsiteY4" fmla="*/ 1386840 h 3988565"/>
                <a:gd name="connsiteX5" fmla="*/ 632460 w 2667000"/>
                <a:gd name="connsiteY5" fmla="*/ 2362200 h 3988565"/>
                <a:gd name="connsiteX6" fmla="*/ 708660 w 2667000"/>
                <a:gd name="connsiteY6" fmla="*/ 2148840 h 3988565"/>
                <a:gd name="connsiteX7" fmla="*/ 845820 w 2667000"/>
                <a:gd name="connsiteY7" fmla="*/ 3345180 h 3988565"/>
                <a:gd name="connsiteX8" fmla="*/ 952500 w 2667000"/>
                <a:gd name="connsiteY8" fmla="*/ 2697480 h 3988565"/>
                <a:gd name="connsiteX9" fmla="*/ 1059180 w 2667000"/>
                <a:gd name="connsiteY9" fmla="*/ 3985260 h 3988565"/>
                <a:gd name="connsiteX10" fmla="*/ 1188720 w 2667000"/>
                <a:gd name="connsiteY10" fmla="*/ 3078480 h 3988565"/>
                <a:gd name="connsiteX11" fmla="*/ 1264920 w 2667000"/>
                <a:gd name="connsiteY11" fmla="*/ 3390900 h 3988565"/>
                <a:gd name="connsiteX12" fmla="*/ 1447800 w 2667000"/>
                <a:gd name="connsiteY12" fmla="*/ 2164080 h 3988565"/>
                <a:gd name="connsiteX13" fmla="*/ 1508760 w 2667000"/>
                <a:gd name="connsiteY13" fmla="*/ 2743200 h 3988565"/>
                <a:gd name="connsiteX14" fmla="*/ 1737360 w 2667000"/>
                <a:gd name="connsiteY14" fmla="*/ 1333500 h 3988565"/>
                <a:gd name="connsiteX15" fmla="*/ 1851660 w 2667000"/>
                <a:gd name="connsiteY15" fmla="*/ 1775460 h 3988565"/>
                <a:gd name="connsiteX16" fmla="*/ 1943100 w 2667000"/>
                <a:gd name="connsiteY16" fmla="*/ 922020 h 3988565"/>
                <a:gd name="connsiteX17" fmla="*/ 2110740 w 2667000"/>
                <a:gd name="connsiteY17" fmla="*/ 1432560 h 3988565"/>
                <a:gd name="connsiteX18" fmla="*/ 2164080 w 2667000"/>
                <a:gd name="connsiteY18" fmla="*/ 441960 h 3988565"/>
                <a:gd name="connsiteX19" fmla="*/ 2301240 w 2667000"/>
                <a:gd name="connsiteY19" fmla="*/ 1280160 h 3988565"/>
                <a:gd name="connsiteX20" fmla="*/ 2484120 w 2667000"/>
                <a:gd name="connsiteY20" fmla="*/ 30480 h 3988565"/>
                <a:gd name="connsiteX21" fmla="*/ 2667000 w 2667000"/>
                <a:gd name="connsiteY21" fmla="*/ 441960 h 3988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667000" h="3988565">
                  <a:moveTo>
                    <a:pt x="0" y="0"/>
                  </a:moveTo>
                  <a:cubicBezTo>
                    <a:pt x="76200" y="419735"/>
                    <a:pt x="152400" y="839470"/>
                    <a:pt x="205740" y="952500"/>
                  </a:cubicBezTo>
                  <a:cubicBezTo>
                    <a:pt x="259080" y="1065530"/>
                    <a:pt x="287020" y="584200"/>
                    <a:pt x="320040" y="678180"/>
                  </a:cubicBezTo>
                  <a:cubicBezTo>
                    <a:pt x="353060" y="772160"/>
                    <a:pt x="378460" y="1398270"/>
                    <a:pt x="403860" y="1516380"/>
                  </a:cubicBezTo>
                  <a:cubicBezTo>
                    <a:pt x="429260" y="1634490"/>
                    <a:pt x="434340" y="1245870"/>
                    <a:pt x="472440" y="1386840"/>
                  </a:cubicBezTo>
                  <a:cubicBezTo>
                    <a:pt x="510540" y="1527810"/>
                    <a:pt x="593090" y="2235200"/>
                    <a:pt x="632460" y="2362200"/>
                  </a:cubicBezTo>
                  <a:cubicBezTo>
                    <a:pt x="671830" y="2489200"/>
                    <a:pt x="673100" y="1985010"/>
                    <a:pt x="708660" y="2148840"/>
                  </a:cubicBezTo>
                  <a:cubicBezTo>
                    <a:pt x="744220" y="2312670"/>
                    <a:pt x="805180" y="3253740"/>
                    <a:pt x="845820" y="3345180"/>
                  </a:cubicBezTo>
                  <a:cubicBezTo>
                    <a:pt x="886460" y="3436620"/>
                    <a:pt x="916940" y="2590800"/>
                    <a:pt x="952500" y="2697480"/>
                  </a:cubicBezTo>
                  <a:cubicBezTo>
                    <a:pt x="988060" y="2804160"/>
                    <a:pt x="1019810" y="3921760"/>
                    <a:pt x="1059180" y="3985260"/>
                  </a:cubicBezTo>
                  <a:cubicBezTo>
                    <a:pt x="1098550" y="4048760"/>
                    <a:pt x="1154430" y="3177540"/>
                    <a:pt x="1188720" y="3078480"/>
                  </a:cubicBezTo>
                  <a:cubicBezTo>
                    <a:pt x="1223010" y="2979420"/>
                    <a:pt x="1221740" y="3543300"/>
                    <a:pt x="1264920" y="3390900"/>
                  </a:cubicBezTo>
                  <a:cubicBezTo>
                    <a:pt x="1308100" y="3238500"/>
                    <a:pt x="1407160" y="2272030"/>
                    <a:pt x="1447800" y="2164080"/>
                  </a:cubicBezTo>
                  <a:cubicBezTo>
                    <a:pt x="1488440" y="2056130"/>
                    <a:pt x="1460500" y="2881630"/>
                    <a:pt x="1508760" y="2743200"/>
                  </a:cubicBezTo>
                  <a:cubicBezTo>
                    <a:pt x="1557020" y="2604770"/>
                    <a:pt x="1680210" y="1494790"/>
                    <a:pt x="1737360" y="1333500"/>
                  </a:cubicBezTo>
                  <a:cubicBezTo>
                    <a:pt x="1794510" y="1172210"/>
                    <a:pt x="1817370" y="1844040"/>
                    <a:pt x="1851660" y="1775460"/>
                  </a:cubicBezTo>
                  <a:cubicBezTo>
                    <a:pt x="1885950" y="1706880"/>
                    <a:pt x="1899920" y="979170"/>
                    <a:pt x="1943100" y="922020"/>
                  </a:cubicBezTo>
                  <a:cubicBezTo>
                    <a:pt x="1986280" y="864870"/>
                    <a:pt x="2073910" y="1512570"/>
                    <a:pt x="2110740" y="1432560"/>
                  </a:cubicBezTo>
                  <a:cubicBezTo>
                    <a:pt x="2147570" y="1352550"/>
                    <a:pt x="2132330" y="467360"/>
                    <a:pt x="2164080" y="441960"/>
                  </a:cubicBezTo>
                  <a:cubicBezTo>
                    <a:pt x="2195830" y="416560"/>
                    <a:pt x="2247900" y="1348740"/>
                    <a:pt x="2301240" y="1280160"/>
                  </a:cubicBezTo>
                  <a:cubicBezTo>
                    <a:pt x="2354580" y="1211580"/>
                    <a:pt x="2423160" y="170180"/>
                    <a:pt x="2484120" y="30480"/>
                  </a:cubicBezTo>
                  <a:cubicBezTo>
                    <a:pt x="2545080" y="-109220"/>
                    <a:pt x="2604770" y="471170"/>
                    <a:pt x="2667000" y="441960"/>
                  </a:cubicBezTo>
                </a:path>
              </a:pathLst>
            </a:custGeom>
            <a:noFill/>
            <a:ln w="2540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0" name="Straight Arrow Connector 79"/>
            <p:cNvCxnSpPr/>
            <p:nvPr/>
          </p:nvCxnSpPr>
          <p:spPr>
            <a:xfrm flipV="1">
              <a:off x="5257800" y="2052935"/>
              <a:ext cx="0" cy="3657338"/>
            </a:xfrm>
            <a:prstGeom prst="straightConnector1">
              <a:avLst/>
            </a:prstGeom>
            <a:noFill/>
            <a:ln w="28575" cap="flat" cmpd="sng" algn="ctr">
              <a:solidFill>
                <a:sysClr val="windowText" lastClr="000000"/>
              </a:solidFill>
              <a:prstDash val="solid"/>
              <a:headEnd type="none" w="med" len="med"/>
              <a:tailEnd type="triangle" w="med" len="med"/>
            </a:ln>
            <a:effectLst/>
          </p:spPr>
        </p:cxnSp>
        <p:cxnSp>
          <p:nvCxnSpPr>
            <p:cNvPr id="81" name="Straight Arrow Connector 80"/>
            <p:cNvCxnSpPr/>
            <p:nvPr/>
          </p:nvCxnSpPr>
          <p:spPr>
            <a:xfrm>
              <a:off x="5410200" y="5821307"/>
              <a:ext cx="3581400" cy="0"/>
            </a:xfrm>
            <a:prstGeom prst="straightConnector1">
              <a:avLst/>
            </a:prstGeom>
            <a:noFill/>
            <a:ln w="28575" cap="flat" cmpd="sng" algn="ctr">
              <a:solidFill>
                <a:sysClr val="windowText" lastClr="000000"/>
              </a:solidFill>
              <a:prstDash val="solid"/>
              <a:headEnd type="none" w="med" len="med"/>
              <a:tailEnd type="triangle" w="med" len="med"/>
            </a:ln>
            <a:effectLst/>
          </p:spPr>
        </p:cxnSp>
        <p:sp>
          <p:nvSpPr>
            <p:cNvPr id="82" name="TextBox 81"/>
            <p:cNvSpPr txBox="1"/>
            <p:nvPr/>
          </p:nvSpPr>
          <p:spPr>
            <a:xfrm>
              <a:off x="4808524" y="2052935"/>
              <a:ext cx="296876" cy="354533"/>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black"/>
                  </a:solidFill>
                  <a:effectLst/>
                  <a:uLnTx/>
                  <a:uFillTx/>
                  <a:latin typeface="Calibri"/>
                </a:rPr>
                <a:t>E</a:t>
              </a:r>
            </a:p>
          </p:txBody>
        </p:sp>
        <p:sp>
          <p:nvSpPr>
            <p:cNvPr id="83" name="TextBox 82"/>
            <p:cNvSpPr txBox="1"/>
            <p:nvPr/>
          </p:nvSpPr>
          <p:spPr>
            <a:xfrm>
              <a:off x="6010697" y="5856566"/>
              <a:ext cx="2260554" cy="369332"/>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black"/>
                  </a:solidFill>
                  <a:effectLst/>
                  <a:uLnTx/>
                  <a:uFillTx/>
                  <a:latin typeface="Calibri"/>
                </a:rPr>
                <a:t>Conformational Space</a:t>
              </a:r>
            </a:p>
          </p:txBody>
        </p:sp>
        <p:sp>
          <p:nvSpPr>
            <p:cNvPr id="85" name="TextBox 84"/>
            <p:cNvSpPr txBox="1"/>
            <p:nvPr/>
          </p:nvSpPr>
          <p:spPr>
            <a:xfrm rot="16200000">
              <a:off x="3294237" y="3837629"/>
              <a:ext cx="3229659"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black"/>
                  </a:solidFill>
                  <a:effectLst/>
                  <a:uLnTx/>
                  <a:uFillTx/>
                  <a:latin typeface="Calibri"/>
                </a:rPr>
                <a:t>Energetic Evaluation </a:t>
              </a:r>
            </a:p>
          </p:txBody>
        </p:sp>
      </p:grpSp>
      <p:sp>
        <p:nvSpPr>
          <p:cNvPr id="113" name="Content Placeholder 3"/>
          <p:cNvSpPr>
            <a:spLocks noGrp="1"/>
          </p:cNvSpPr>
          <p:nvPr>
            <p:ph sz="half" idx="2"/>
          </p:nvPr>
        </p:nvSpPr>
        <p:spPr>
          <a:xfrm>
            <a:off x="761623" y="1511931"/>
            <a:ext cx="2743200" cy="538127"/>
          </a:xfrm>
        </p:spPr>
        <p:txBody>
          <a:bodyPr/>
          <a:lstStyle/>
          <a:p>
            <a:pPr marL="0" indent="0">
              <a:buNone/>
            </a:pPr>
            <a:r>
              <a:rPr lang="en-US" dirty="0" smtClean="0">
                <a:solidFill>
                  <a:schemeClr val="tx1"/>
                </a:solidFill>
              </a:rPr>
              <a:t>Unconstrained</a:t>
            </a:r>
            <a:endParaRPr lang="en-US" dirty="0">
              <a:solidFill>
                <a:schemeClr val="tx1"/>
              </a:solidFill>
            </a:endParaRPr>
          </a:p>
        </p:txBody>
      </p:sp>
      <p:grpSp>
        <p:nvGrpSpPr>
          <p:cNvPr id="114" name="Group 113"/>
          <p:cNvGrpSpPr/>
          <p:nvPr/>
        </p:nvGrpSpPr>
        <p:grpSpPr>
          <a:xfrm>
            <a:off x="304424" y="2052935"/>
            <a:ext cx="4267199" cy="4172963"/>
            <a:chOff x="1828801" y="1143000"/>
            <a:chExt cx="4267199" cy="4347148"/>
          </a:xfrm>
        </p:grpSpPr>
        <p:cxnSp>
          <p:nvCxnSpPr>
            <p:cNvPr id="115" name="Straight Arrow Connector 114"/>
            <p:cNvCxnSpPr/>
            <p:nvPr/>
          </p:nvCxnSpPr>
          <p:spPr>
            <a:xfrm flipV="1">
              <a:off x="2362200" y="1143000"/>
              <a:ext cx="0" cy="3810000"/>
            </a:xfrm>
            <a:prstGeom prst="straightConnector1">
              <a:avLst/>
            </a:prstGeom>
            <a:noFill/>
            <a:ln w="28575" cap="flat" cmpd="sng" algn="ctr">
              <a:solidFill>
                <a:sysClr val="windowText" lastClr="000000"/>
              </a:solidFill>
              <a:prstDash val="solid"/>
              <a:headEnd type="none" w="med" len="med"/>
              <a:tailEnd type="triangle" w="med" len="med"/>
            </a:ln>
            <a:effectLst/>
          </p:spPr>
        </p:cxnSp>
        <p:cxnSp>
          <p:nvCxnSpPr>
            <p:cNvPr id="116" name="Straight Arrow Connector 115"/>
            <p:cNvCxnSpPr/>
            <p:nvPr/>
          </p:nvCxnSpPr>
          <p:spPr>
            <a:xfrm>
              <a:off x="2514600" y="5068669"/>
              <a:ext cx="3581400" cy="0"/>
            </a:xfrm>
            <a:prstGeom prst="straightConnector1">
              <a:avLst/>
            </a:prstGeom>
            <a:noFill/>
            <a:ln w="28575" cap="flat" cmpd="sng" algn="ctr">
              <a:solidFill>
                <a:sysClr val="windowText" lastClr="000000"/>
              </a:solidFill>
              <a:prstDash val="solid"/>
              <a:headEnd type="none" w="med" len="med"/>
              <a:tailEnd type="triangle" w="med" len="med"/>
            </a:ln>
            <a:effectLst/>
          </p:spPr>
        </p:cxnSp>
        <p:sp>
          <p:nvSpPr>
            <p:cNvPr id="117" name="TextBox 116"/>
            <p:cNvSpPr txBox="1"/>
            <p:nvPr/>
          </p:nvSpPr>
          <p:spPr>
            <a:xfrm>
              <a:off x="1912924" y="1143000"/>
              <a:ext cx="29687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black"/>
                  </a:solidFill>
                  <a:effectLst/>
                  <a:uLnTx/>
                  <a:uFillTx/>
                  <a:latin typeface="Calibri"/>
                </a:rPr>
                <a:t>E</a:t>
              </a:r>
            </a:p>
          </p:txBody>
        </p:sp>
        <p:sp>
          <p:nvSpPr>
            <p:cNvPr id="118" name="TextBox 117"/>
            <p:cNvSpPr txBox="1"/>
            <p:nvPr/>
          </p:nvSpPr>
          <p:spPr>
            <a:xfrm>
              <a:off x="3115097" y="5105400"/>
              <a:ext cx="2260554" cy="384748"/>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black"/>
                  </a:solidFill>
                  <a:effectLst/>
                  <a:uLnTx/>
                  <a:uFillTx/>
                  <a:latin typeface="Calibri"/>
                </a:rPr>
                <a:t>Conformational Space</a:t>
              </a:r>
            </a:p>
          </p:txBody>
        </p:sp>
        <p:sp>
          <p:nvSpPr>
            <p:cNvPr id="119" name="Freeform 118"/>
            <p:cNvSpPr/>
            <p:nvPr/>
          </p:nvSpPr>
          <p:spPr>
            <a:xfrm>
              <a:off x="2604655" y="1219200"/>
              <a:ext cx="3415145" cy="3505200"/>
            </a:xfrm>
            <a:custGeom>
              <a:avLst/>
              <a:gdLst>
                <a:gd name="connsiteX0" fmla="*/ 0 w 3616036"/>
                <a:gd name="connsiteY0" fmla="*/ 13855 h 3160304"/>
                <a:gd name="connsiteX1" fmla="*/ 166254 w 3616036"/>
                <a:gd name="connsiteY1" fmla="*/ 1163782 h 3160304"/>
                <a:gd name="connsiteX2" fmla="*/ 290945 w 3616036"/>
                <a:gd name="connsiteY2" fmla="*/ 845127 h 3160304"/>
                <a:gd name="connsiteX3" fmla="*/ 443345 w 3616036"/>
                <a:gd name="connsiteY3" fmla="*/ 1648691 h 3160304"/>
                <a:gd name="connsiteX4" fmla="*/ 540327 w 3616036"/>
                <a:gd name="connsiteY4" fmla="*/ 1371600 h 3160304"/>
                <a:gd name="connsiteX5" fmla="*/ 720436 w 3616036"/>
                <a:gd name="connsiteY5" fmla="*/ 2272145 h 3160304"/>
                <a:gd name="connsiteX6" fmla="*/ 789709 w 3616036"/>
                <a:gd name="connsiteY6" fmla="*/ 1953491 h 3160304"/>
                <a:gd name="connsiteX7" fmla="*/ 955963 w 3616036"/>
                <a:gd name="connsiteY7" fmla="*/ 2937164 h 3160304"/>
                <a:gd name="connsiteX8" fmla="*/ 1066800 w 3616036"/>
                <a:gd name="connsiteY8" fmla="*/ 2244436 h 3160304"/>
                <a:gd name="connsiteX9" fmla="*/ 1163781 w 3616036"/>
                <a:gd name="connsiteY9" fmla="*/ 3158836 h 3160304"/>
                <a:gd name="connsiteX10" fmla="*/ 1302327 w 3616036"/>
                <a:gd name="connsiteY10" fmla="*/ 2466109 h 3160304"/>
                <a:gd name="connsiteX11" fmla="*/ 1385454 w 3616036"/>
                <a:gd name="connsiteY11" fmla="*/ 2812473 h 3160304"/>
                <a:gd name="connsiteX12" fmla="*/ 1579418 w 3616036"/>
                <a:gd name="connsiteY12" fmla="*/ 1773382 h 3160304"/>
                <a:gd name="connsiteX13" fmla="*/ 1634836 w 3616036"/>
                <a:gd name="connsiteY13" fmla="*/ 2244436 h 3160304"/>
                <a:gd name="connsiteX14" fmla="*/ 1856509 w 3616036"/>
                <a:gd name="connsiteY14" fmla="*/ 983673 h 3160304"/>
                <a:gd name="connsiteX15" fmla="*/ 1939636 w 3616036"/>
                <a:gd name="connsiteY15" fmla="*/ 1482436 h 3160304"/>
                <a:gd name="connsiteX16" fmla="*/ 2022763 w 3616036"/>
                <a:gd name="connsiteY16" fmla="*/ 1260764 h 3160304"/>
                <a:gd name="connsiteX17" fmla="*/ 2078181 w 3616036"/>
                <a:gd name="connsiteY17" fmla="*/ 1884218 h 3160304"/>
                <a:gd name="connsiteX18" fmla="*/ 2189018 w 3616036"/>
                <a:gd name="connsiteY18" fmla="*/ 1620982 h 3160304"/>
                <a:gd name="connsiteX19" fmla="*/ 2410690 w 3616036"/>
                <a:gd name="connsiteY19" fmla="*/ 2133600 h 3160304"/>
                <a:gd name="connsiteX20" fmla="*/ 2673927 w 3616036"/>
                <a:gd name="connsiteY20" fmla="*/ 1717964 h 3160304"/>
                <a:gd name="connsiteX21" fmla="*/ 2729345 w 3616036"/>
                <a:gd name="connsiteY21" fmla="*/ 1995055 h 3160304"/>
                <a:gd name="connsiteX22" fmla="*/ 2895600 w 3616036"/>
                <a:gd name="connsiteY22" fmla="*/ 1607127 h 3160304"/>
                <a:gd name="connsiteX23" fmla="*/ 3103418 w 3616036"/>
                <a:gd name="connsiteY23" fmla="*/ 1731818 h 3160304"/>
                <a:gd name="connsiteX24" fmla="*/ 3325090 w 3616036"/>
                <a:gd name="connsiteY24" fmla="*/ 942109 h 3160304"/>
                <a:gd name="connsiteX25" fmla="*/ 3394363 w 3616036"/>
                <a:gd name="connsiteY25" fmla="*/ 1302327 h 3160304"/>
                <a:gd name="connsiteX26" fmla="*/ 3616036 w 3616036"/>
                <a:gd name="connsiteY26" fmla="*/ 0 h 3160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616036" h="3160304">
                  <a:moveTo>
                    <a:pt x="0" y="13855"/>
                  </a:moveTo>
                  <a:cubicBezTo>
                    <a:pt x="58881" y="519546"/>
                    <a:pt x="117763" y="1025237"/>
                    <a:pt x="166254" y="1163782"/>
                  </a:cubicBezTo>
                  <a:cubicBezTo>
                    <a:pt x="214745" y="1302327"/>
                    <a:pt x="244763" y="764309"/>
                    <a:pt x="290945" y="845127"/>
                  </a:cubicBezTo>
                  <a:cubicBezTo>
                    <a:pt x="337127" y="925945"/>
                    <a:pt x="401781" y="1560946"/>
                    <a:pt x="443345" y="1648691"/>
                  </a:cubicBezTo>
                  <a:cubicBezTo>
                    <a:pt x="484909" y="1736437"/>
                    <a:pt x="494145" y="1267691"/>
                    <a:pt x="540327" y="1371600"/>
                  </a:cubicBezTo>
                  <a:cubicBezTo>
                    <a:pt x="586509" y="1475509"/>
                    <a:pt x="678872" y="2175163"/>
                    <a:pt x="720436" y="2272145"/>
                  </a:cubicBezTo>
                  <a:cubicBezTo>
                    <a:pt x="762000" y="2369127"/>
                    <a:pt x="750455" y="1842655"/>
                    <a:pt x="789709" y="1953491"/>
                  </a:cubicBezTo>
                  <a:cubicBezTo>
                    <a:pt x="828963" y="2064327"/>
                    <a:pt x="909781" y="2888673"/>
                    <a:pt x="955963" y="2937164"/>
                  </a:cubicBezTo>
                  <a:cubicBezTo>
                    <a:pt x="1002145" y="2985655"/>
                    <a:pt x="1032164" y="2207491"/>
                    <a:pt x="1066800" y="2244436"/>
                  </a:cubicBezTo>
                  <a:cubicBezTo>
                    <a:pt x="1101436" y="2281381"/>
                    <a:pt x="1124527" y="3121891"/>
                    <a:pt x="1163781" y="3158836"/>
                  </a:cubicBezTo>
                  <a:cubicBezTo>
                    <a:pt x="1203035" y="3195781"/>
                    <a:pt x="1265382" y="2523836"/>
                    <a:pt x="1302327" y="2466109"/>
                  </a:cubicBezTo>
                  <a:cubicBezTo>
                    <a:pt x="1339272" y="2408382"/>
                    <a:pt x="1339272" y="2927927"/>
                    <a:pt x="1385454" y="2812473"/>
                  </a:cubicBezTo>
                  <a:cubicBezTo>
                    <a:pt x="1431636" y="2697019"/>
                    <a:pt x="1537854" y="1868055"/>
                    <a:pt x="1579418" y="1773382"/>
                  </a:cubicBezTo>
                  <a:cubicBezTo>
                    <a:pt x="1620982" y="1678709"/>
                    <a:pt x="1588654" y="2376054"/>
                    <a:pt x="1634836" y="2244436"/>
                  </a:cubicBezTo>
                  <a:cubicBezTo>
                    <a:pt x="1681018" y="2112818"/>
                    <a:pt x="1805709" y="1110673"/>
                    <a:pt x="1856509" y="983673"/>
                  </a:cubicBezTo>
                  <a:cubicBezTo>
                    <a:pt x="1907309" y="856673"/>
                    <a:pt x="1911927" y="1436254"/>
                    <a:pt x="1939636" y="1482436"/>
                  </a:cubicBezTo>
                  <a:cubicBezTo>
                    <a:pt x="1967345" y="1528618"/>
                    <a:pt x="1999672" y="1193801"/>
                    <a:pt x="2022763" y="1260764"/>
                  </a:cubicBezTo>
                  <a:cubicBezTo>
                    <a:pt x="2045854" y="1327727"/>
                    <a:pt x="2050472" y="1824182"/>
                    <a:pt x="2078181" y="1884218"/>
                  </a:cubicBezTo>
                  <a:cubicBezTo>
                    <a:pt x="2105890" y="1944254"/>
                    <a:pt x="2133600" y="1579418"/>
                    <a:pt x="2189018" y="1620982"/>
                  </a:cubicBezTo>
                  <a:cubicBezTo>
                    <a:pt x="2244436" y="1662546"/>
                    <a:pt x="2329872" y="2117436"/>
                    <a:pt x="2410690" y="2133600"/>
                  </a:cubicBezTo>
                  <a:cubicBezTo>
                    <a:pt x="2491508" y="2149764"/>
                    <a:pt x="2620818" y="1741055"/>
                    <a:pt x="2673927" y="1717964"/>
                  </a:cubicBezTo>
                  <a:cubicBezTo>
                    <a:pt x="2727036" y="1694873"/>
                    <a:pt x="2692400" y="2013528"/>
                    <a:pt x="2729345" y="1995055"/>
                  </a:cubicBezTo>
                  <a:cubicBezTo>
                    <a:pt x="2766290" y="1976582"/>
                    <a:pt x="2833255" y="1651000"/>
                    <a:pt x="2895600" y="1607127"/>
                  </a:cubicBezTo>
                  <a:cubicBezTo>
                    <a:pt x="2957945" y="1563254"/>
                    <a:pt x="3031836" y="1842654"/>
                    <a:pt x="3103418" y="1731818"/>
                  </a:cubicBezTo>
                  <a:cubicBezTo>
                    <a:pt x="3175000" y="1620982"/>
                    <a:pt x="3276599" y="1013691"/>
                    <a:pt x="3325090" y="942109"/>
                  </a:cubicBezTo>
                  <a:cubicBezTo>
                    <a:pt x="3373581" y="870527"/>
                    <a:pt x="3345872" y="1459345"/>
                    <a:pt x="3394363" y="1302327"/>
                  </a:cubicBezTo>
                  <a:cubicBezTo>
                    <a:pt x="3442854" y="1145309"/>
                    <a:pt x="3529445" y="572654"/>
                    <a:pt x="3616036" y="0"/>
                  </a:cubicBezTo>
                </a:path>
              </a:pathLst>
            </a:custGeom>
            <a:noFill/>
            <a:ln w="254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20" name="TextBox 119"/>
            <p:cNvSpPr txBox="1"/>
            <p:nvPr/>
          </p:nvSpPr>
          <p:spPr>
            <a:xfrm rot="16200000">
              <a:off x="331232" y="3009898"/>
              <a:ext cx="3364469"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black"/>
                  </a:solidFill>
                  <a:effectLst/>
                  <a:uLnTx/>
                  <a:uFillTx/>
                  <a:latin typeface="Calibri"/>
                </a:rPr>
                <a:t>Energetic Evaluation </a:t>
              </a:r>
            </a:p>
          </p:txBody>
        </p:sp>
      </p:grpSp>
      <p:sp>
        <p:nvSpPr>
          <p:cNvPr id="78" name="Content Placeholder 3"/>
          <p:cNvSpPr>
            <a:spLocks noGrp="1"/>
          </p:cNvSpPr>
          <p:nvPr>
            <p:ph sz="half" idx="2"/>
          </p:nvPr>
        </p:nvSpPr>
        <p:spPr>
          <a:xfrm>
            <a:off x="5120027" y="1509907"/>
            <a:ext cx="2248278" cy="493677"/>
          </a:xfrm>
          <a:solidFill>
            <a:schemeClr val="bg1"/>
          </a:solidFill>
        </p:spPr>
        <p:txBody>
          <a:bodyPr/>
          <a:lstStyle/>
          <a:p>
            <a:pPr marL="0" indent="0">
              <a:buNone/>
            </a:pPr>
            <a:r>
              <a:rPr lang="en-US" dirty="0" smtClean="0">
                <a:solidFill>
                  <a:schemeClr val="tx1"/>
                </a:solidFill>
              </a:rPr>
              <a:t>Constrained</a:t>
            </a:r>
            <a:endParaRPr lang="en-US" dirty="0">
              <a:solidFill>
                <a:schemeClr val="tx1"/>
              </a:solidFill>
            </a:endParaRPr>
          </a:p>
        </p:txBody>
      </p:sp>
      <p:sp>
        <p:nvSpPr>
          <p:cNvPr id="8" name="Freeform 7"/>
          <p:cNvSpPr/>
          <p:nvPr/>
        </p:nvSpPr>
        <p:spPr>
          <a:xfrm>
            <a:off x="1001810" y="2192903"/>
            <a:ext cx="2112135" cy="3309870"/>
          </a:xfrm>
          <a:custGeom>
            <a:avLst/>
            <a:gdLst>
              <a:gd name="connsiteX0" fmla="*/ 0 w 2112135"/>
              <a:gd name="connsiteY0" fmla="*/ 0 h 3309870"/>
              <a:gd name="connsiteX1" fmla="*/ 1197735 w 2112135"/>
              <a:gd name="connsiteY1" fmla="*/ 3309870 h 3309870"/>
              <a:gd name="connsiteX2" fmla="*/ 2112135 w 2112135"/>
              <a:gd name="connsiteY2" fmla="*/ 0 h 3309870"/>
            </a:gdLst>
            <a:ahLst/>
            <a:cxnLst>
              <a:cxn ang="0">
                <a:pos x="connsiteX0" y="connsiteY0"/>
              </a:cxn>
              <a:cxn ang="0">
                <a:pos x="connsiteX1" y="connsiteY1"/>
              </a:cxn>
              <a:cxn ang="0">
                <a:pos x="connsiteX2" y="connsiteY2"/>
              </a:cxn>
            </a:cxnLst>
            <a:rect l="l" t="t" r="r" b="b"/>
            <a:pathLst>
              <a:path w="2112135" h="3309870">
                <a:moveTo>
                  <a:pt x="0" y="0"/>
                </a:moveTo>
                <a:cubicBezTo>
                  <a:pt x="422856" y="1654935"/>
                  <a:pt x="845713" y="3309870"/>
                  <a:pt x="1197735" y="3309870"/>
                </a:cubicBezTo>
                <a:cubicBezTo>
                  <a:pt x="1549757" y="3309870"/>
                  <a:pt x="1830946" y="1654935"/>
                  <a:pt x="2112135" y="0"/>
                </a:cubicBezTo>
              </a:path>
            </a:pathLst>
          </a:custGeom>
          <a:noFill/>
          <a:ln w="698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8039962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8">
                                            <p:txEl>
                                              <p:pRg st="0" end="0"/>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8">
                                            <p:bg/>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uiExpand="1" build="p" animBg="1"/>
      <p:bldP spid="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Rosetta Constraints are provided as a human-readable text file</a:t>
            </a:r>
            <a:endParaRPr lang="en-US" sz="3200" dirty="0"/>
          </a:p>
        </p:txBody>
      </p:sp>
      <p:sp>
        <p:nvSpPr>
          <p:cNvPr id="7" name="Slide Number Placeholder 6"/>
          <p:cNvSpPr>
            <a:spLocks noGrp="1"/>
          </p:cNvSpPr>
          <p:nvPr>
            <p:ph type="sldNum" sz="quarter" idx="12"/>
          </p:nvPr>
        </p:nvSpPr>
        <p:spPr/>
        <p:txBody>
          <a:bodyPr/>
          <a:lstStyle/>
          <a:p>
            <a:pPr>
              <a:defRPr/>
            </a:pPr>
            <a:fld id="{884FCA5F-5763-4D8A-9FFE-61B26EB1A61C}" type="slidenum">
              <a:rPr lang="de-DE" smtClean="0">
                <a:solidFill>
                  <a:srgbClr val="000000"/>
                </a:solidFill>
              </a:rPr>
              <a:pPr>
                <a:defRPr/>
              </a:pPr>
              <a:t>5</a:t>
            </a:fld>
            <a:endParaRPr lang="de-DE">
              <a:solidFill>
                <a:srgbClr val="000000"/>
              </a:solidFill>
            </a:endParaRPr>
          </a:p>
        </p:txBody>
      </p:sp>
      <p:sp>
        <p:nvSpPr>
          <p:cNvPr id="8" name="TextBox 7"/>
          <p:cNvSpPr txBox="1"/>
          <p:nvPr/>
        </p:nvSpPr>
        <p:spPr>
          <a:xfrm>
            <a:off x="152400" y="6505449"/>
            <a:ext cx="6851299" cy="307777"/>
          </a:xfrm>
          <a:prstGeom prst="rect">
            <a:avLst/>
          </a:prstGeom>
          <a:noFill/>
        </p:spPr>
        <p:txBody>
          <a:bodyPr wrap="none" rtlCol="0">
            <a:spAutoFit/>
          </a:bodyPr>
          <a:lstStyle/>
          <a:p>
            <a:r>
              <a:rPr lang="en-US" sz="1400" dirty="0" smtClean="0"/>
              <a:t>https://www.rosettacommons.org/docs/latest/rosetta_basics/file_types/constraint-file</a:t>
            </a:r>
            <a:endParaRPr lang="en-US" sz="1400" dirty="0"/>
          </a:p>
        </p:txBody>
      </p:sp>
      <p:sp>
        <p:nvSpPr>
          <p:cNvPr id="9" name="Rectangle 1"/>
          <p:cNvSpPr>
            <a:spLocks noGrp="1" noChangeArrowheads="1"/>
          </p:cNvSpPr>
          <p:nvPr>
            <p:ph sz="half" idx="1"/>
          </p:nvPr>
        </p:nvSpPr>
        <p:spPr bwMode="auto">
          <a:xfrm>
            <a:off x="152400" y="1611246"/>
            <a:ext cx="8839200" cy="1200329"/>
          </a:xfrm>
          <a:prstGeom prst="rect">
            <a:avLst/>
          </a:prstGeom>
          <a:noFill/>
          <a:ln w="12700" cap="sq" cmpd="sng">
            <a:solidFill>
              <a:schemeClr val="tx1">
                <a:lumMod val="75000"/>
                <a:lumOff val="25000"/>
              </a:schemeClr>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30000"/>
              </a:spcBef>
              <a:spcAft>
                <a:spcPct val="0"/>
              </a:spcAft>
              <a:defRPr sz="1200">
                <a:solidFill>
                  <a:schemeClr val="tx1"/>
                </a:solidFill>
                <a:latin typeface="Arial" panose="020B0604020202020204" pitchFamily="34" charset="0"/>
              </a:defRPr>
            </a:lvl1pPr>
            <a:lvl2pPr eaLnBrk="0" fontAlgn="base" hangingPunct="0">
              <a:spcBef>
                <a:spcPct val="30000"/>
              </a:spcBef>
              <a:spcAft>
                <a:spcPct val="0"/>
              </a:spcAft>
              <a:defRPr sz="1200">
                <a:solidFill>
                  <a:schemeClr val="tx1"/>
                </a:solidFill>
                <a:latin typeface="Arial" panose="020B0604020202020204" pitchFamily="34" charset="0"/>
              </a:defRPr>
            </a:lvl2pPr>
            <a:lvl3pPr eaLnBrk="0" fontAlgn="base" hangingPunct="0">
              <a:spcBef>
                <a:spcPct val="30000"/>
              </a:spcBef>
              <a:spcAft>
                <a:spcPct val="0"/>
              </a:spcAft>
              <a:defRPr sz="1200">
                <a:solidFill>
                  <a:schemeClr val="tx1"/>
                </a:solidFill>
                <a:latin typeface="Arial" panose="020B0604020202020204" pitchFamily="34" charset="0"/>
              </a:defRPr>
            </a:lvl3pPr>
            <a:lvl4pPr eaLnBrk="0" fontAlgn="base" hangingPunct="0">
              <a:spcBef>
                <a:spcPct val="30000"/>
              </a:spcBef>
              <a:spcAft>
                <a:spcPct val="0"/>
              </a:spcAft>
              <a:defRPr sz="1200">
                <a:solidFill>
                  <a:schemeClr val="tx1"/>
                </a:solidFill>
                <a:latin typeface="Arial" panose="020B0604020202020204" pitchFamily="34" charset="0"/>
              </a:defRPr>
            </a:lvl4pPr>
            <a:lvl5pPr eaLnBrk="0" fontAlgn="base" hangingPunct="0">
              <a:spcBef>
                <a:spcPct val="30000"/>
              </a:spcBef>
              <a:spcAft>
                <a:spcPct val="0"/>
              </a:spcAft>
              <a:defRPr sz="1200">
                <a:solidFill>
                  <a:schemeClr val="tx1"/>
                </a:solidFill>
                <a:latin typeface="Arial" panose="020B0604020202020204" pitchFamily="34" charset="0"/>
              </a:defRPr>
            </a:lvl5pPr>
            <a:lvl6pPr eaLnBrk="0" fontAlgn="base" hangingPunct="0">
              <a:spcBef>
                <a:spcPct val="30000"/>
              </a:spcBef>
              <a:spcAft>
                <a:spcPct val="0"/>
              </a:spcAft>
              <a:defRPr sz="1200">
                <a:solidFill>
                  <a:schemeClr val="tx1"/>
                </a:solidFill>
                <a:latin typeface="Arial" panose="020B0604020202020204" pitchFamily="34" charset="0"/>
              </a:defRPr>
            </a:lvl6pPr>
            <a:lvl7pPr eaLnBrk="0" fontAlgn="base" hangingPunct="0">
              <a:spcBef>
                <a:spcPct val="30000"/>
              </a:spcBef>
              <a:spcAft>
                <a:spcPct val="0"/>
              </a:spcAft>
              <a:defRPr sz="1200">
                <a:solidFill>
                  <a:schemeClr val="tx1"/>
                </a:solidFill>
                <a:latin typeface="Arial" panose="020B0604020202020204" pitchFamily="34" charset="0"/>
              </a:defRPr>
            </a:lvl7pPr>
            <a:lvl8pPr eaLnBrk="0" fontAlgn="base" hangingPunct="0">
              <a:spcBef>
                <a:spcPct val="30000"/>
              </a:spcBef>
              <a:spcAft>
                <a:spcPct val="0"/>
              </a:spcAft>
              <a:defRPr sz="1200">
                <a:solidFill>
                  <a:schemeClr val="tx1"/>
                </a:solidFill>
                <a:latin typeface="Arial" panose="020B0604020202020204" pitchFamily="34" charset="0"/>
              </a:defRPr>
            </a:lvl8pPr>
            <a:lvl9pPr eaLnBrk="0" fontAlgn="base" hangingPunct="0">
              <a:spcBef>
                <a:spcPct val="30000"/>
              </a:spcBef>
              <a:spcAft>
                <a:spcPct val="0"/>
              </a:spcAft>
              <a:defRPr sz="1200">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30000"/>
              </a:spcBef>
              <a:spcAft>
                <a:spcPct val="0"/>
              </a:spcAft>
              <a:buClrTx/>
              <a:buSzTx/>
              <a:buFontTx/>
              <a:buNone/>
              <a:tabLst/>
            </a:pPr>
            <a:r>
              <a:rPr kumimoji="0" lang="en-US" altLang="en-US" sz="2000" b="0" i="0" u="none" strike="noStrike" cap="none" normalizeH="0" baseline="0" dirty="0" err="1" smtClean="0">
                <a:ln>
                  <a:noFill/>
                </a:ln>
                <a:solidFill>
                  <a:schemeClr val="tx1"/>
                </a:solidFill>
                <a:effectLst/>
                <a:latin typeface="Consolas" panose="020B0609020204030204" pitchFamily="49" charset="0"/>
                <a:cs typeface="Consolas" panose="020B0609020204030204" pitchFamily="49" charset="0"/>
              </a:rPr>
              <a:t>AtomPair</a:t>
            </a:r>
            <a:r>
              <a:rPr kumimoji="0" lang="en-US" altLang="en-US" sz="2000" b="0" i="0" u="none" strike="noStrike" cap="none" normalizeH="0" baseline="0" dirty="0" smtClean="0">
                <a:ln>
                  <a:noFill/>
                </a:ln>
                <a:solidFill>
                  <a:schemeClr val="tx1"/>
                </a:solidFill>
                <a:effectLst/>
                <a:latin typeface="Consolas" panose="020B0609020204030204" pitchFamily="49" charset="0"/>
                <a:cs typeface="Consolas" panose="020B0609020204030204" pitchFamily="49" charset="0"/>
              </a:rPr>
              <a:t> NE2 13 V3 32 HARMONIC 0.0 0.2 </a:t>
            </a:r>
          </a:p>
          <a:p>
            <a:pPr marL="0" marR="0" lvl="0" indent="0" algn="l" defTabSz="914400" rtl="0" eaLnBrk="0" fontAlgn="base" latinLnBrk="0" hangingPunct="0">
              <a:lnSpc>
                <a:spcPct val="100000"/>
              </a:lnSpc>
              <a:spcBef>
                <a:spcPct val="30000"/>
              </a:spcBef>
              <a:spcAft>
                <a:spcPct val="0"/>
              </a:spcAft>
              <a:buClrTx/>
              <a:buSzTx/>
              <a:buFontTx/>
              <a:buNone/>
              <a:tabLst/>
            </a:pPr>
            <a:r>
              <a:rPr kumimoji="0" lang="en-US" altLang="en-US" sz="2000" b="0" i="0" u="none" strike="noStrike" cap="none" normalizeH="0" baseline="0" dirty="0" smtClean="0">
                <a:ln>
                  <a:noFill/>
                </a:ln>
                <a:solidFill>
                  <a:schemeClr val="tx1"/>
                </a:solidFill>
                <a:effectLst/>
                <a:latin typeface="Consolas" panose="020B0609020204030204" pitchFamily="49" charset="0"/>
                <a:cs typeface="Consolas" panose="020B0609020204030204" pitchFamily="49" charset="0"/>
              </a:rPr>
              <a:t>Angle CD2 13 NE2 13 ZN 32 HARMONIC 2.09 0.35 </a:t>
            </a:r>
          </a:p>
          <a:p>
            <a:pPr marL="0" marR="0" lvl="0" indent="0" algn="l" defTabSz="914400" rtl="0" eaLnBrk="0" fontAlgn="base" latinLnBrk="0" hangingPunct="0">
              <a:lnSpc>
                <a:spcPct val="100000"/>
              </a:lnSpc>
              <a:spcBef>
                <a:spcPct val="30000"/>
              </a:spcBef>
              <a:spcAft>
                <a:spcPct val="0"/>
              </a:spcAft>
              <a:buClrTx/>
              <a:buSzTx/>
              <a:buFontTx/>
              <a:buNone/>
              <a:tabLst/>
            </a:pPr>
            <a:r>
              <a:rPr kumimoji="0" lang="en-US" altLang="en-US" sz="2000" b="0" i="0" u="none" strike="noStrike" cap="none" normalizeH="0" baseline="0" dirty="0" smtClean="0">
                <a:ln>
                  <a:noFill/>
                </a:ln>
                <a:solidFill>
                  <a:schemeClr val="tx1"/>
                </a:solidFill>
                <a:effectLst/>
                <a:latin typeface="Consolas" panose="020B0609020204030204" pitchFamily="49" charset="0"/>
                <a:cs typeface="Consolas" panose="020B0609020204030204" pitchFamily="49" charset="0"/>
              </a:rPr>
              <a:t>Dihedral CG 13 CD2 13 NE2 13 ZN 32 CIRCULARHARMONIC 3.14 0.35</a:t>
            </a:r>
          </a:p>
        </p:txBody>
      </p:sp>
      <p:grpSp>
        <p:nvGrpSpPr>
          <p:cNvPr id="4" name="Group 3"/>
          <p:cNvGrpSpPr/>
          <p:nvPr/>
        </p:nvGrpSpPr>
        <p:grpSpPr>
          <a:xfrm>
            <a:off x="152399" y="1611246"/>
            <a:ext cx="8839201" cy="1898419"/>
            <a:chOff x="152399" y="1611246"/>
            <a:chExt cx="8839201" cy="1898419"/>
          </a:xfrm>
        </p:grpSpPr>
        <p:sp>
          <p:nvSpPr>
            <p:cNvPr id="5" name="Rectangle 4"/>
            <p:cNvSpPr/>
            <p:nvPr/>
          </p:nvSpPr>
          <p:spPr>
            <a:xfrm>
              <a:off x="152400" y="1611246"/>
              <a:ext cx="3105955" cy="397858"/>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152400" y="2009104"/>
              <a:ext cx="3659746" cy="397858"/>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152399" y="2406962"/>
              <a:ext cx="4908997" cy="397858"/>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3258354" y="1611246"/>
              <a:ext cx="5733245" cy="397858"/>
            </a:xfrm>
            <a:prstGeom prst="rect">
              <a:avLst/>
            </a:prstGeom>
            <a:solidFill>
              <a:srgbClr val="FF0000">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3812146" y="2009104"/>
              <a:ext cx="5179454" cy="397858"/>
            </a:xfrm>
            <a:prstGeom prst="rect">
              <a:avLst/>
            </a:prstGeom>
            <a:solidFill>
              <a:srgbClr val="FF0000">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5061396" y="2406962"/>
              <a:ext cx="3930204" cy="397858"/>
            </a:xfrm>
            <a:prstGeom prst="rect">
              <a:avLst/>
            </a:prstGeom>
            <a:solidFill>
              <a:srgbClr val="FF0000">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990600" y="3048000"/>
              <a:ext cx="2664912" cy="461665"/>
            </a:xfrm>
            <a:prstGeom prst="rect">
              <a:avLst/>
            </a:prstGeom>
            <a:noFill/>
          </p:spPr>
          <p:txBody>
            <a:bodyPr wrap="none" rtlCol="0">
              <a:spAutoFit/>
            </a:bodyPr>
            <a:lstStyle/>
            <a:p>
              <a:r>
                <a:rPr lang="en-US" sz="2400" dirty="0" smtClean="0">
                  <a:solidFill>
                    <a:schemeClr val="accent1">
                      <a:lumMod val="75000"/>
                    </a:schemeClr>
                  </a:solidFill>
                </a:rPr>
                <a:t>What is Measured</a:t>
              </a:r>
              <a:endParaRPr lang="en-US" sz="2400" dirty="0">
                <a:solidFill>
                  <a:schemeClr val="accent1">
                    <a:lumMod val="75000"/>
                  </a:schemeClr>
                </a:solidFill>
              </a:endParaRPr>
            </a:p>
          </p:txBody>
        </p:sp>
        <p:sp>
          <p:nvSpPr>
            <p:cNvPr id="17" name="TextBox 16"/>
            <p:cNvSpPr txBox="1"/>
            <p:nvPr/>
          </p:nvSpPr>
          <p:spPr>
            <a:xfrm>
              <a:off x="5334000" y="3048000"/>
              <a:ext cx="2408231" cy="461665"/>
            </a:xfrm>
            <a:prstGeom prst="rect">
              <a:avLst/>
            </a:prstGeom>
            <a:noFill/>
          </p:spPr>
          <p:txBody>
            <a:bodyPr wrap="none" rtlCol="0">
              <a:spAutoFit/>
            </a:bodyPr>
            <a:lstStyle/>
            <a:p>
              <a:r>
                <a:rPr lang="en-US" sz="2400" dirty="0" smtClean="0">
                  <a:solidFill>
                    <a:srgbClr val="FF0000"/>
                  </a:solidFill>
                </a:rPr>
                <a:t>How it is Scored</a:t>
              </a:r>
              <a:endParaRPr lang="en-US" sz="2400" dirty="0">
                <a:solidFill>
                  <a:srgbClr val="FF0000"/>
                </a:solidFill>
              </a:endParaRPr>
            </a:p>
          </p:txBody>
        </p:sp>
      </p:grpSp>
    </p:spTree>
    <p:extLst>
      <p:ext uri="{BB962C8B-B14F-4D97-AF65-F5344CB8AC3E}">
        <p14:creationId xmlns:p14="http://schemas.microsoft.com/office/powerpoint/2010/main" val="100255213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Many constraint types exist </a:t>
            </a:r>
            <a:endParaRPr lang="en-US" sz="3200" dirty="0"/>
          </a:p>
        </p:txBody>
      </p:sp>
      <p:sp>
        <p:nvSpPr>
          <p:cNvPr id="7" name="Slide Number Placeholder 6"/>
          <p:cNvSpPr>
            <a:spLocks noGrp="1"/>
          </p:cNvSpPr>
          <p:nvPr>
            <p:ph type="sldNum" sz="quarter" idx="12"/>
          </p:nvPr>
        </p:nvSpPr>
        <p:spPr/>
        <p:txBody>
          <a:bodyPr/>
          <a:lstStyle/>
          <a:p>
            <a:pPr>
              <a:defRPr/>
            </a:pPr>
            <a:fld id="{884FCA5F-5763-4D8A-9FFE-61B26EB1A61C}" type="slidenum">
              <a:rPr lang="de-DE" smtClean="0">
                <a:solidFill>
                  <a:srgbClr val="000000"/>
                </a:solidFill>
              </a:rPr>
              <a:pPr>
                <a:defRPr/>
              </a:pPr>
              <a:t>6</a:t>
            </a:fld>
            <a:endParaRPr lang="de-DE">
              <a:solidFill>
                <a:srgbClr val="000000"/>
              </a:solidFill>
            </a:endParaRPr>
          </a:p>
        </p:txBody>
      </p:sp>
      <p:sp>
        <p:nvSpPr>
          <p:cNvPr id="8" name="TextBox 7"/>
          <p:cNvSpPr txBox="1"/>
          <p:nvPr/>
        </p:nvSpPr>
        <p:spPr>
          <a:xfrm>
            <a:off x="152400" y="6505449"/>
            <a:ext cx="6851299" cy="307777"/>
          </a:xfrm>
          <a:prstGeom prst="rect">
            <a:avLst/>
          </a:prstGeom>
          <a:noFill/>
        </p:spPr>
        <p:txBody>
          <a:bodyPr wrap="none" rtlCol="0">
            <a:spAutoFit/>
          </a:bodyPr>
          <a:lstStyle/>
          <a:p>
            <a:r>
              <a:rPr lang="en-US" sz="1400" dirty="0" smtClean="0"/>
              <a:t>https://www.rosettacommons.org/docs/latest/rosetta_basics/file_types/constraint-file</a:t>
            </a:r>
            <a:endParaRPr lang="en-US" sz="1400" dirty="0"/>
          </a:p>
        </p:txBody>
      </p:sp>
      <p:sp>
        <p:nvSpPr>
          <p:cNvPr id="9" name="Rectangle 1"/>
          <p:cNvSpPr>
            <a:spLocks noGrp="1" noChangeArrowheads="1"/>
          </p:cNvSpPr>
          <p:nvPr>
            <p:ph sz="half" idx="1"/>
          </p:nvPr>
        </p:nvSpPr>
        <p:spPr bwMode="auto">
          <a:xfrm>
            <a:off x="152400" y="1611246"/>
            <a:ext cx="8839200" cy="1200329"/>
          </a:xfrm>
          <a:prstGeom prst="rect">
            <a:avLst/>
          </a:prstGeom>
          <a:noFill/>
          <a:ln w="12700" cap="sq" cmpd="sng">
            <a:solidFill>
              <a:schemeClr val="tx1">
                <a:lumMod val="75000"/>
                <a:lumOff val="25000"/>
              </a:schemeClr>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30000"/>
              </a:spcBef>
              <a:spcAft>
                <a:spcPct val="0"/>
              </a:spcAft>
              <a:defRPr sz="1200">
                <a:solidFill>
                  <a:schemeClr val="tx1"/>
                </a:solidFill>
                <a:latin typeface="Arial" panose="020B0604020202020204" pitchFamily="34" charset="0"/>
              </a:defRPr>
            </a:lvl1pPr>
            <a:lvl2pPr eaLnBrk="0" fontAlgn="base" hangingPunct="0">
              <a:spcBef>
                <a:spcPct val="30000"/>
              </a:spcBef>
              <a:spcAft>
                <a:spcPct val="0"/>
              </a:spcAft>
              <a:defRPr sz="1200">
                <a:solidFill>
                  <a:schemeClr val="tx1"/>
                </a:solidFill>
                <a:latin typeface="Arial" panose="020B0604020202020204" pitchFamily="34" charset="0"/>
              </a:defRPr>
            </a:lvl2pPr>
            <a:lvl3pPr eaLnBrk="0" fontAlgn="base" hangingPunct="0">
              <a:spcBef>
                <a:spcPct val="30000"/>
              </a:spcBef>
              <a:spcAft>
                <a:spcPct val="0"/>
              </a:spcAft>
              <a:defRPr sz="1200">
                <a:solidFill>
                  <a:schemeClr val="tx1"/>
                </a:solidFill>
                <a:latin typeface="Arial" panose="020B0604020202020204" pitchFamily="34" charset="0"/>
              </a:defRPr>
            </a:lvl3pPr>
            <a:lvl4pPr eaLnBrk="0" fontAlgn="base" hangingPunct="0">
              <a:spcBef>
                <a:spcPct val="30000"/>
              </a:spcBef>
              <a:spcAft>
                <a:spcPct val="0"/>
              </a:spcAft>
              <a:defRPr sz="1200">
                <a:solidFill>
                  <a:schemeClr val="tx1"/>
                </a:solidFill>
                <a:latin typeface="Arial" panose="020B0604020202020204" pitchFamily="34" charset="0"/>
              </a:defRPr>
            </a:lvl4pPr>
            <a:lvl5pPr eaLnBrk="0" fontAlgn="base" hangingPunct="0">
              <a:spcBef>
                <a:spcPct val="30000"/>
              </a:spcBef>
              <a:spcAft>
                <a:spcPct val="0"/>
              </a:spcAft>
              <a:defRPr sz="1200">
                <a:solidFill>
                  <a:schemeClr val="tx1"/>
                </a:solidFill>
                <a:latin typeface="Arial" panose="020B0604020202020204" pitchFamily="34" charset="0"/>
              </a:defRPr>
            </a:lvl5pPr>
            <a:lvl6pPr eaLnBrk="0" fontAlgn="base" hangingPunct="0">
              <a:spcBef>
                <a:spcPct val="30000"/>
              </a:spcBef>
              <a:spcAft>
                <a:spcPct val="0"/>
              </a:spcAft>
              <a:defRPr sz="1200">
                <a:solidFill>
                  <a:schemeClr val="tx1"/>
                </a:solidFill>
                <a:latin typeface="Arial" panose="020B0604020202020204" pitchFamily="34" charset="0"/>
              </a:defRPr>
            </a:lvl6pPr>
            <a:lvl7pPr eaLnBrk="0" fontAlgn="base" hangingPunct="0">
              <a:spcBef>
                <a:spcPct val="30000"/>
              </a:spcBef>
              <a:spcAft>
                <a:spcPct val="0"/>
              </a:spcAft>
              <a:defRPr sz="1200">
                <a:solidFill>
                  <a:schemeClr val="tx1"/>
                </a:solidFill>
                <a:latin typeface="Arial" panose="020B0604020202020204" pitchFamily="34" charset="0"/>
              </a:defRPr>
            </a:lvl7pPr>
            <a:lvl8pPr eaLnBrk="0" fontAlgn="base" hangingPunct="0">
              <a:spcBef>
                <a:spcPct val="30000"/>
              </a:spcBef>
              <a:spcAft>
                <a:spcPct val="0"/>
              </a:spcAft>
              <a:defRPr sz="1200">
                <a:solidFill>
                  <a:schemeClr val="tx1"/>
                </a:solidFill>
                <a:latin typeface="Arial" panose="020B0604020202020204" pitchFamily="34" charset="0"/>
              </a:defRPr>
            </a:lvl8pPr>
            <a:lvl9pPr eaLnBrk="0" fontAlgn="base" hangingPunct="0">
              <a:spcBef>
                <a:spcPct val="30000"/>
              </a:spcBef>
              <a:spcAft>
                <a:spcPct val="0"/>
              </a:spcAft>
              <a:defRPr sz="1200">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30000"/>
              </a:spcBef>
              <a:spcAft>
                <a:spcPct val="0"/>
              </a:spcAft>
              <a:buClrTx/>
              <a:buSzTx/>
              <a:buFontTx/>
              <a:buNone/>
              <a:tabLst/>
            </a:pPr>
            <a:r>
              <a:rPr kumimoji="0" lang="en-US" altLang="en-US" sz="2000" b="0" i="0" u="none" strike="noStrike" cap="none" normalizeH="0" baseline="0" dirty="0" err="1" smtClean="0">
                <a:ln>
                  <a:noFill/>
                </a:ln>
                <a:solidFill>
                  <a:schemeClr val="tx1"/>
                </a:solidFill>
                <a:effectLst/>
                <a:latin typeface="Consolas" panose="020B0609020204030204" pitchFamily="49" charset="0"/>
                <a:cs typeface="Consolas" panose="020B0609020204030204" pitchFamily="49" charset="0"/>
              </a:rPr>
              <a:t>AtomPair</a:t>
            </a:r>
            <a:r>
              <a:rPr kumimoji="0" lang="en-US" altLang="en-US" sz="2000" b="0" i="0" u="none" strike="noStrike" cap="none" normalizeH="0" baseline="0" dirty="0" smtClean="0">
                <a:ln>
                  <a:noFill/>
                </a:ln>
                <a:solidFill>
                  <a:schemeClr val="tx1"/>
                </a:solidFill>
                <a:effectLst/>
                <a:latin typeface="Consolas" panose="020B0609020204030204" pitchFamily="49" charset="0"/>
                <a:cs typeface="Consolas" panose="020B0609020204030204" pitchFamily="49" charset="0"/>
              </a:rPr>
              <a:t> NE2 13 V3 32 HARMONIC 0.0 0.2 </a:t>
            </a:r>
          </a:p>
          <a:p>
            <a:pPr marL="0" marR="0" lvl="0" indent="0" algn="l" defTabSz="914400" rtl="0" eaLnBrk="0" fontAlgn="base" latinLnBrk="0" hangingPunct="0">
              <a:lnSpc>
                <a:spcPct val="100000"/>
              </a:lnSpc>
              <a:spcBef>
                <a:spcPct val="30000"/>
              </a:spcBef>
              <a:spcAft>
                <a:spcPct val="0"/>
              </a:spcAft>
              <a:buClrTx/>
              <a:buSzTx/>
              <a:buFontTx/>
              <a:buNone/>
              <a:tabLst/>
            </a:pPr>
            <a:r>
              <a:rPr kumimoji="0" lang="en-US" altLang="en-US" sz="2000" b="0" i="0" u="none" strike="noStrike" cap="none" normalizeH="0" baseline="0" dirty="0" smtClean="0">
                <a:ln>
                  <a:noFill/>
                </a:ln>
                <a:solidFill>
                  <a:schemeClr val="tx1"/>
                </a:solidFill>
                <a:effectLst/>
                <a:latin typeface="Consolas" panose="020B0609020204030204" pitchFamily="49" charset="0"/>
                <a:cs typeface="Consolas" panose="020B0609020204030204" pitchFamily="49" charset="0"/>
              </a:rPr>
              <a:t>Angle CD2 13 NE2 13 ZN 32 HARMONIC 2.09 0.35 </a:t>
            </a:r>
          </a:p>
          <a:p>
            <a:pPr marL="0" marR="0" lvl="0" indent="0" algn="l" defTabSz="914400" rtl="0" eaLnBrk="0" fontAlgn="base" latinLnBrk="0" hangingPunct="0">
              <a:lnSpc>
                <a:spcPct val="100000"/>
              </a:lnSpc>
              <a:spcBef>
                <a:spcPct val="30000"/>
              </a:spcBef>
              <a:spcAft>
                <a:spcPct val="0"/>
              </a:spcAft>
              <a:buClrTx/>
              <a:buSzTx/>
              <a:buFontTx/>
              <a:buNone/>
              <a:tabLst/>
            </a:pPr>
            <a:r>
              <a:rPr kumimoji="0" lang="en-US" altLang="en-US" sz="2000" b="0" i="0" u="none" strike="noStrike" cap="none" normalizeH="0" baseline="0" dirty="0" smtClean="0">
                <a:ln>
                  <a:noFill/>
                </a:ln>
                <a:solidFill>
                  <a:schemeClr val="tx1"/>
                </a:solidFill>
                <a:effectLst/>
                <a:latin typeface="Consolas" panose="020B0609020204030204" pitchFamily="49" charset="0"/>
                <a:cs typeface="Consolas" panose="020B0609020204030204" pitchFamily="49" charset="0"/>
              </a:rPr>
              <a:t>Dihedral CG 13 CD2 13 NE2 13 ZN 32 CIRCULARHARMONIC 3.14 0.35</a:t>
            </a:r>
          </a:p>
        </p:txBody>
      </p:sp>
      <p:sp>
        <p:nvSpPr>
          <p:cNvPr id="10" name="Content Placeholder 2"/>
          <p:cNvSpPr>
            <a:spLocks noGrp="1"/>
          </p:cNvSpPr>
          <p:nvPr>
            <p:ph sz="half" idx="1"/>
          </p:nvPr>
        </p:nvSpPr>
        <p:spPr>
          <a:xfrm>
            <a:off x="152400" y="2917322"/>
            <a:ext cx="4343400" cy="3337222"/>
          </a:xfrm>
        </p:spPr>
        <p:txBody>
          <a:bodyPr/>
          <a:lstStyle/>
          <a:p>
            <a:r>
              <a:rPr lang="en-US" sz="2400" dirty="0" smtClean="0">
                <a:solidFill>
                  <a:schemeClr val="tx1"/>
                </a:solidFill>
              </a:rPr>
              <a:t>Distance (</a:t>
            </a:r>
            <a:r>
              <a:rPr lang="en-US" sz="2400" dirty="0" err="1" smtClean="0">
                <a:solidFill>
                  <a:schemeClr val="tx1"/>
                </a:solidFill>
              </a:rPr>
              <a:t>AtomPair</a:t>
            </a:r>
            <a:r>
              <a:rPr lang="en-US" sz="2400" dirty="0" smtClean="0">
                <a:solidFill>
                  <a:schemeClr val="tx1"/>
                </a:solidFill>
              </a:rPr>
              <a:t>)</a:t>
            </a:r>
          </a:p>
          <a:p>
            <a:r>
              <a:rPr lang="en-US" sz="2400" dirty="0" smtClean="0">
                <a:solidFill>
                  <a:schemeClr val="tx1"/>
                </a:solidFill>
              </a:rPr>
              <a:t>Angle</a:t>
            </a:r>
          </a:p>
          <a:p>
            <a:r>
              <a:rPr lang="en-US" sz="2400" dirty="0" smtClean="0">
                <a:solidFill>
                  <a:schemeClr val="tx1"/>
                </a:solidFill>
              </a:rPr>
              <a:t>Dihedral</a:t>
            </a:r>
          </a:p>
          <a:p>
            <a:r>
              <a:rPr lang="en-US" sz="2400" dirty="0" smtClean="0">
                <a:solidFill>
                  <a:schemeClr val="tx1"/>
                </a:solidFill>
              </a:rPr>
              <a:t>Coordinate</a:t>
            </a:r>
          </a:p>
          <a:p>
            <a:pPr marL="0" indent="0">
              <a:buNone/>
            </a:pPr>
            <a:r>
              <a:rPr lang="en-US" sz="900" dirty="0" smtClean="0">
                <a:solidFill>
                  <a:schemeClr val="tx1"/>
                </a:solidFill>
              </a:rPr>
              <a:t> </a:t>
            </a:r>
          </a:p>
          <a:p>
            <a:r>
              <a:rPr lang="en-US" sz="2400" dirty="0" smtClean="0">
                <a:solidFill>
                  <a:schemeClr val="tx1"/>
                </a:solidFill>
              </a:rPr>
              <a:t>MultiConstraint</a:t>
            </a:r>
          </a:p>
          <a:p>
            <a:r>
              <a:rPr lang="en-US" sz="2400" dirty="0" err="1" smtClean="0">
                <a:solidFill>
                  <a:schemeClr val="tx1"/>
                </a:solidFill>
              </a:rPr>
              <a:t>AmbiguousConstraint</a:t>
            </a:r>
            <a:endParaRPr lang="en-US" sz="2400" dirty="0" smtClean="0">
              <a:solidFill>
                <a:schemeClr val="tx1"/>
              </a:solidFill>
            </a:endParaRPr>
          </a:p>
          <a:p>
            <a:r>
              <a:rPr lang="en-US" sz="2400" dirty="0" err="1">
                <a:solidFill>
                  <a:schemeClr val="tx1"/>
                </a:solidFill>
              </a:rPr>
              <a:t>KofNConstraint</a:t>
            </a:r>
            <a:endParaRPr lang="en-US" sz="2400" dirty="0">
              <a:solidFill>
                <a:schemeClr val="tx1"/>
              </a:solidFill>
            </a:endParaRPr>
          </a:p>
        </p:txBody>
      </p:sp>
      <p:sp>
        <p:nvSpPr>
          <p:cNvPr id="11" name="Content Placeholder 2"/>
          <p:cNvSpPr>
            <a:spLocks noGrp="1"/>
          </p:cNvSpPr>
          <p:nvPr>
            <p:ph sz="half" idx="1"/>
          </p:nvPr>
        </p:nvSpPr>
        <p:spPr>
          <a:xfrm>
            <a:off x="4572000" y="2917322"/>
            <a:ext cx="4343400" cy="2750090"/>
          </a:xfrm>
        </p:spPr>
        <p:txBody>
          <a:bodyPr/>
          <a:lstStyle/>
          <a:p>
            <a:r>
              <a:rPr lang="en-US" sz="2400" dirty="0" smtClean="0">
                <a:solidFill>
                  <a:schemeClr val="tx1"/>
                </a:solidFill>
              </a:rPr>
              <a:t>Harmonic</a:t>
            </a:r>
          </a:p>
          <a:p>
            <a:r>
              <a:rPr lang="en-US" sz="2400" dirty="0" err="1" smtClean="0">
                <a:solidFill>
                  <a:schemeClr val="tx1"/>
                </a:solidFill>
              </a:rPr>
              <a:t>CircularHarmonic</a:t>
            </a:r>
            <a:endParaRPr lang="en-US" sz="2400" dirty="0" smtClean="0">
              <a:solidFill>
                <a:schemeClr val="tx1"/>
              </a:solidFill>
            </a:endParaRPr>
          </a:p>
          <a:p>
            <a:r>
              <a:rPr lang="en-US" sz="2400" dirty="0" smtClean="0">
                <a:solidFill>
                  <a:schemeClr val="tx1"/>
                </a:solidFill>
              </a:rPr>
              <a:t>Flat-bottomed Harmonic</a:t>
            </a:r>
          </a:p>
          <a:p>
            <a:r>
              <a:rPr lang="en-US" sz="2400" dirty="0" smtClean="0">
                <a:solidFill>
                  <a:schemeClr val="tx1"/>
                </a:solidFill>
              </a:rPr>
              <a:t>Gaussian</a:t>
            </a:r>
          </a:p>
          <a:p>
            <a:r>
              <a:rPr lang="en-US" sz="2400" dirty="0" smtClean="0">
                <a:solidFill>
                  <a:schemeClr val="tx1"/>
                </a:solidFill>
              </a:rPr>
              <a:t>Sigmoid</a:t>
            </a:r>
          </a:p>
          <a:p>
            <a:r>
              <a:rPr lang="en-US" sz="2400" dirty="0" smtClean="0">
                <a:solidFill>
                  <a:schemeClr val="tx1"/>
                </a:solidFill>
              </a:rPr>
              <a:t>Bounded</a:t>
            </a:r>
          </a:p>
        </p:txBody>
      </p:sp>
    </p:spTree>
    <p:extLst>
      <p:ext uri="{BB962C8B-B14F-4D97-AF65-F5344CB8AC3E}">
        <p14:creationId xmlns:p14="http://schemas.microsoft.com/office/powerpoint/2010/main" val="240233022"/>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Measurement types</a:t>
            </a:r>
            <a:endParaRPr lang="en-US" sz="3200" dirty="0"/>
          </a:p>
        </p:txBody>
      </p:sp>
      <p:sp>
        <p:nvSpPr>
          <p:cNvPr id="7" name="Slide Number Placeholder 6"/>
          <p:cNvSpPr>
            <a:spLocks noGrp="1"/>
          </p:cNvSpPr>
          <p:nvPr>
            <p:ph type="sldNum" sz="quarter" idx="12"/>
          </p:nvPr>
        </p:nvSpPr>
        <p:spPr/>
        <p:txBody>
          <a:bodyPr/>
          <a:lstStyle/>
          <a:p>
            <a:pPr>
              <a:defRPr/>
            </a:pPr>
            <a:fld id="{884FCA5F-5763-4D8A-9FFE-61B26EB1A61C}" type="slidenum">
              <a:rPr lang="de-DE" smtClean="0">
                <a:solidFill>
                  <a:srgbClr val="000000"/>
                </a:solidFill>
              </a:rPr>
              <a:pPr>
                <a:defRPr/>
              </a:pPr>
              <a:t>7</a:t>
            </a:fld>
            <a:endParaRPr lang="de-DE">
              <a:solidFill>
                <a:srgbClr val="000000"/>
              </a:solidFill>
            </a:endParaRPr>
          </a:p>
        </p:txBody>
      </p:sp>
      <p:sp>
        <p:nvSpPr>
          <p:cNvPr id="8" name="TextBox 7"/>
          <p:cNvSpPr txBox="1"/>
          <p:nvPr/>
        </p:nvSpPr>
        <p:spPr>
          <a:xfrm>
            <a:off x="152400" y="6505449"/>
            <a:ext cx="6851299" cy="307777"/>
          </a:xfrm>
          <a:prstGeom prst="rect">
            <a:avLst/>
          </a:prstGeom>
          <a:noFill/>
        </p:spPr>
        <p:txBody>
          <a:bodyPr wrap="none" rtlCol="0">
            <a:spAutoFit/>
          </a:bodyPr>
          <a:lstStyle/>
          <a:p>
            <a:r>
              <a:rPr lang="en-US" sz="1400" dirty="0" smtClean="0"/>
              <a:t>https://www.rosettacommons.org/docs/latest/rosetta_basics/file_types/constraint-file</a:t>
            </a:r>
            <a:endParaRPr lang="en-US" sz="1400"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31783" y="2820963"/>
            <a:ext cx="4182884" cy="3217603"/>
          </a:xfrm>
          <a:prstGeom prst="rect">
            <a:avLst/>
          </a:prstGeom>
        </p:spPr>
      </p:pic>
      <p:sp>
        <p:nvSpPr>
          <p:cNvPr id="15" name="Content Placeholder 2"/>
          <p:cNvSpPr>
            <a:spLocks noGrp="1"/>
          </p:cNvSpPr>
          <p:nvPr>
            <p:ph sz="half" idx="1"/>
          </p:nvPr>
        </p:nvSpPr>
        <p:spPr>
          <a:xfrm>
            <a:off x="152400" y="2917322"/>
            <a:ext cx="4343400" cy="3337222"/>
          </a:xfrm>
        </p:spPr>
        <p:txBody>
          <a:bodyPr/>
          <a:lstStyle/>
          <a:p>
            <a:r>
              <a:rPr lang="en-US" sz="2400" dirty="0" smtClean="0">
                <a:solidFill>
                  <a:schemeClr val="tx1"/>
                </a:solidFill>
              </a:rPr>
              <a:t>Distance (</a:t>
            </a:r>
            <a:r>
              <a:rPr lang="en-US" sz="2400" dirty="0" err="1" smtClean="0">
                <a:solidFill>
                  <a:schemeClr val="tx1"/>
                </a:solidFill>
              </a:rPr>
              <a:t>AtomPair</a:t>
            </a:r>
            <a:r>
              <a:rPr lang="en-US" sz="2400" dirty="0" smtClean="0">
                <a:solidFill>
                  <a:schemeClr val="tx1"/>
                </a:solidFill>
              </a:rPr>
              <a:t>)</a:t>
            </a:r>
          </a:p>
          <a:p>
            <a:r>
              <a:rPr lang="en-US" sz="2400" dirty="0" smtClean="0">
                <a:solidFill>
                  <a:schemeClr val="bg2"/>
                </a:solidFill>
              </a:rPr>
              <a:t>Angle</a:t>
            </a:r>
          </a:p>
          <a:p>
            <a:r>
              <a:rPr lang="en-US" sz="2400" dirty="0" smtClean="0">
                <a:solidFill>
                  <a:schemeClr val="bg2"/>
                </a:solidFill>
              </a:rPr>
              <a:t>Dihedral</a:t>
            </a:r>
          </a:p>
          <a:p>
            <a:r>
              <a:rPr lang="en-US" sz="2400" dirty="0" smtClean="0">
                <a:solidFill>
                  <a:schemeClr val="bg2"/>
                </a:solidFill>
              </a:rPr>
              <a:t>Coordinate</a:t>
            </a:r>
          </a:p>
          <a:p>
            <a:pPr marL="0" indent="0">
              <a:buNone/>
            </a:pPr>
            <a:r>
              <a:rPr lang="en-US" sz="900" dirty="0" smtClean="0">
                <a:solidFill>
                  <a:schemeClr val="bg2"/>
                </a:solidFill>
              </a:rPr>
              <a:t> </a:t>
            </a:r>
          </a:p>
          <a:p>
            <a:r>
              <a:rPr lang="en-US" sz="2400" dirty="0">
                <a:solidFill>
                  <a:srgbClr val="808080"/>
                </a:solidFill>
              </a:rPr>
              <a:t>MultiConstraint</a:t>
            </a:r>
            <a:endParaRPr lang="en-US" sz="2400" dirty="0" smtClean="0">
              <a:solidFill>
                <a:srgbClr val="808080"/>
              </a:solidFill>
            </a:endParaRPr>
          </a:p>
          <a:p>
            <a:r>
              <a:rPr lang="en-US" sz="2400" dirty="0" err="1" smtClean="0">
                <a:solidFill>
                  <a:schemeClr val="bg2"/>
                </a:solidFill>
              </a:rPr>
              <a:t>AmbiguousConstraint</a:t>
            </a:r>
            <a:endParaRPr lang="en-US" sz="2400" dirty="0" smtClean="0">
              <a:solidFill>
                <a:schemeClr val="bg2"/>
              </a:solidFill>
            </a:endParaRPr>
          </a:p>
          <a:p>
            <a:r>
              <a:rPr lang="en-US" sz="2400" dirty="0" err="1">
                <a:solidFill>
                  <a:schemeClr val="bg2"/>
                </a:solidFill>
              </a:rPr>
              <a:t>KofNConstraint</a:t>
            </a:r>
            <a:endParaRPr lang="en-US" sz="2400" dirty="0">
              <a:solidFill>
                <a:schemeClr val="bg2"/>
              </a:solidFill>
            </a:endParaRPr>
          </a:p>
        </p:txBody>
      </p:sp>
      <p:sp>
        <p:nvSpPr>
          <p:cNvPr id="16" name="Rectangle 1"/>
          <p:cNvSpPr>
            <a:spLocks noGrp="1" noChangeArrowheads="1"/>
          </p:cNvSpPr>
          <p:nvPr>
            <p:ph sz="half" idx="1"/>
          </p:nvPr>
        </p:nvSpPr>
        <p:spPr bwMode="auto">
          <a:xfrm>
            <a:off x="152400" y="1736045"/>
            <a:ext cx="8839200" cy="400110"/>
          </a:xfrm>
          <a:prstGeom prst="rect">
            <a:avLst/>
          </a:prstGeom>
          <a:noFill/>
          <a:ln w="12700" cap="sq" cmpd="sng">
            <a:solidFill>
              <a:schemeClr val="tx1">
                <a:lumMod val="75000"/>
                <a:lumOff val="25000"/>
              </a:schemeClr>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30000"/>
              </a:spcBef>
              <a:spcAft>
                <a:spcPct val="0"/>
              </a:spcAft>
              <a:defRPr sz="1200">
                <a:solidFill>
                  <a:schemeClr val="tx1"/>
                </a:solidFill>
                <a:latin typeface="Arial" panose="020B0604020202020204" pitchFamily="34" charset="0"/>
              </a:defRPr>
            </a:lvl1pPr>
            <a:lvl2pPr eaLnBrk="0" fontAlgn="base" hangingPunct="0">
              <a:spcBef>
                <a:spcPct val="30000"/>
              </a:spcBef>
              <a:spcAft>
                <a:spcPct val="0"/>
              </a:spcAft>
              <a:defRPr sz="1200">
                <a:solidFill>
                  <a:schemeClr val="tx1"/>
                </a:solidFill>
                <a:latin typeface="Arial" panose="020B0604020202020204" pitchFamily="34" charset="0"/>
              </a:defRPr>
            </a:lvl2pPr>
            <a:lvl3pPr eaLnBrk="0" fontAlgn="base" hangingPunct="0">
              <a:spcBef>
                <a:spcPct val="30000"/>
              </a:spcBef>
              <a:spcAft>
                <a:spcPct val="0"/>
              </a:spcAft>
              <a:defRPr sz="1200">
                <a:solidFill>
                  <a:schemeClr val="tx1"/>
                </a:solidFill>
                <a:latin typeface="Arial" panose="020B0604020202020204" pitchFamily="34" charset="0"/>
              </a:defRPr>
            </a:lvl3pPr>
            <a:lvl4pPr eaLnBrk="0" fontAlgn="base" hangingPunct="0">
              <a:spcBef>
                <a:spcPct val="30000"/>
              </a:spcBef>
              <a:spcAft>
                <a:spcPct val="0"/>
              </a:spcAft>
              <a:defRPr sz="1200">
                <a:solidFill>
                  <a:schemeClr val="tx1"/>
                </a:solidFill>
                <a:latin typeface="Arial" panose="020B0604020202020204" pitchFamily="34" charset="0"/>
              </a:defRPr>
            </a:lvl4pPr>
            <a:lvl5pPr eaLnBrk="0" fontAlgn="base" hangingPunct="0">
              <a:spcBef>
                <a:spcPct val="30000"/>
              </a:spcBef>
              <a:spcAft>
                <a:spcPct val="0"/>
              </a:spcAft>
              <a:defRPr sz="1200">
                <a:solidFill>
                  <a:schemeClr val="tx1"/>
                </a:solidFill>
                <a:latin typeface="Arial" panose="020B0604020202020204" pitchFamily="34" charset="0"/>
              </a:defRPr>
            </a:lvl5pPr>
            <a:lvl6pPr eaLnBrk="0" fontAlgn="base" hangingPunct="0">
              <a:spcBef>
                <a:spcPct val="30000"/>
              </a:spcBef>
              <a:spcAft>
                <a:spcPct val="0"/>
              </a:spcAft>
              <a:defRPr sz="1200">
                <a:solidFill>
                  <a:schemeClr val="tx1"/>
                </a:solidFill>
                <a:latin typeface="Arial" panose="020B0604020202020204" pitchFamily="34" charset="0"/>
              </a:defRPr>
            </a:lvl6pPr>
            <a:lvl7pPr eaLnBrk="0" fontAlgn="base" hangingPunct="0">
              <a:spcBef>
                <a:spcPct val="30000"/>
              </a:spcBef>
              <a:spcAft>
                <a:spcPct val="0"/>
              </a:spcAft>
              <a:defRPr sz="1200">
                <a:solidFill>
                  <a:schemeClr val="tx1"/>
                </a:solidFill>
                <a:latin typeface="Arial" panose="020B0604020202020204" pitchFamily="34" charset="0"/>
              </a:defRPr>
            </a:lvl7pPr>
            <a:lvl8pPr eaLnBrk="0" fontAlgn="base" hangingPunct="0">
              <a:spcBef>
                <a:spcPct val="30000"/>
              </a:spcBef>
              <a:spcAft>
                <a:spcPct val="0"/>
              </a:spcAft>
              <a:defRPr sz="1200">
                <a:solidFill>
                  <a:schemeClr val="tx1"/>
                </a:solidFill>
                <a:latin typeface="Arial" panose="020B0604020202020204" pitchFamily="34" charset="0"/>
              </a:defRPr>
            </a:lvl8pPr>
            <a:lvl9pPr eaLnBrk="0" fontAlgn="base" hangingPunct="0">
              <a:spcBef>
                <a:spcPct val="30000"/>
              </a:spcBef>
              <a:spcAft>
                <a:spcPct val="0"/>
              </a:spcAft>
              <a:defRPr sz="1200">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30000"/>
              </a:spcBef>
              <a:spcAft>
                <a:spcPct val="0"/>
              </a:spcAft>
              <a:buClrTx/>
              <a:buSzTx/>
              <a:buFontTx/>
              <a:buNone/>
              <a:tabLst/>
            </a:pPr>
            <a:r>
              <a:rPr kumimoji="0" lang="en-US" altLang="en-US" sz="2000" b="0" i="0" u="none" strike="noStrike" cap="none" normalizeH="0" baseline="0" dirty="0" err="1" smtClean="0">
                <a:ln>
                  <a:noFill/>
                </a:ln>
                <a:solidFill>
                  <a:schemeClr val="tx1"/>
                </a:solidFill>
                <a:effectLst/>
                <a:latin typeface="Consolas" panose="020B0609020204030204" pitchFamily="49" charset="0"/>
                <a:cs typeface="Consolas" panose="020B0609020204030204" pitchFamily="49" charset="0"/>
              </a:rPr>
              <a:t>AtomPair</a:t>
            </a:r>
            <a:r>
              <a:rPr kumimoji="0" lang="en-US" altLang="en-US" sz="2000" b="0" i="0" u="none" strike="noStrike" cap="none" normalizeH="0" baseline="0" dirty="0" smtClean="0">
                <a:ln>
                  <a:noFill/>
                </a:ln>
                <a:solidFill>
                  <a:schemeClr val="tx1"/>
                </a:solidFill>
                <a:effectLst/>
                <a:latin typeface="Consolas" panose="020B0609020204030204" pitchFamily="49" charset="0"/>
                <a:cs typeface="Consolas" panose="020B0609020204030204" pitchFamily="49" charset="0"/>
              </a:rPr>
              <a:t> CD1 52 CD1 54 </a:t>
            </a:r>
            <a:r>
              <a:rPr kumimoji="0" lang="en-US" altLang="en-US" sz="2000" b="0" i="0" u="none" strike="noStrike" cap="none" normalizeH="0" baseline="0" dirty="0" smtClean="0">
                <a:ln>
                  <a:noFill/>
                </a:ln>
                <a:solidFill>
                  <a:schemeClr val="bg2"/>
                </a:solidFill>
                <a:effectLst/>
                <a:latin typeface="Consolas" panose="020B0609020204030204" pitchFamily="49" charset="0"/>
                <a:cs typeface="Consolas" panose="020B0609020204030204" pitchFamily="49" charset="0"/>
              </a:rPr>
              <a:t>HARMONIC 6.0 0.2 </a:t>
            </a:r>
          </a:p>
        </p:txBody>
      </p:sp>
    </p:spTree>
    <p:extLst>
      <p:ext uri="{BB962C8B-B14F-4D97-AF65-F5344CB8AC3E}">
        <p14:creationId xmlns:p14="http://schemas.microsoft.com/office/powerpoint/2010/main" val="2488677162"/>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Measurement types</a:t>
            </a:r>
            <a:endParaRPr lang="en-US" sz="3200" dirty="0"/>
          </a:p>
        </p:txBody>
      </p:sp>
      <p:sp>
        <p:nvSpPr>
          <p:cNvPr id="7" name="Slide Number Placeholder 6"/>
          <p:cNvSpPr>
            <a:spLocks noGrp="1"/>
          </p:cNvSpPr>
          <p:nvPr>
            <p:ph type="sldNum" sz="quarter" idx="12"/>
          </p:nvPr>
        </p:nvSpPr>
        <p:spPr/>
        <p:txBody>
          <a:bodyPr/>
          <a:lstStyle/>
          <a:p>
            <a:pPr>
              <a:defRPr/>
            </a:pPr>
            <a:fld id="{884FCA5F-5763-4D8A-9FFE-61B26EB1A61C}" type="slidenum">
              <a:rPr lang="de-DE" smtClean="0">
                <a:solidFill>
                  <a:srgbClr val="000000"/>
                </a:solidFill>
              </a:rPr>
              <a:pPr>
                <a:defRPr/>
              </a:pPr>
              <a:t>8</a:t>
            </a:fld>
            <a:endParaRPr lang="de-DE">
              <a:solidFill>
                <a:srgbClr val="000000"/>
              </a:solidFill>
            </a:endParaRPr>
          </a:p>
        </p:txBody>
      </p:sp>
      <p:sp>
        <p:nvSpPr>
          <p:cNvPr id="8" name="TextBox 7"/>
          <p:cNvSpPr txBox="1"/>
          <p:nvPr/>
        </p:nvSpPr>
        <p:spPr>
          <a:xfrm>
            <a:off x="152400" y="6505449"/>
            <a:ext cx="6851299" cy="307777"/>
          </a:xfrm>
          <a:prstGeom prst="rect">
            <a:avLst/>
          </a:prstGeom>
          <a:noFill/>
        </p:spPr>
        <p:txBody>
          <a:bodyPr wrap="none" rtlCol="0">
            <a:spAutoFit/>
          </a:bodyPr>
          <a:lstStyle/>
          <a:p>
            <a:r>
              <a:rPr lang="en-US" sz="1400" dirty="0" smtClean="0"/>
              <a:t>https://www.rosettacommons.org/docs/latest/rosetta_basics/file_types/constraint-file</a:t>
            </a:r>
            <a:endParaRPr lang="en-US" sz="1400" dirty="0"/>
          </a:p>
        </p:txBody>
      </p:sp>
      <p:sp>
        <p:nvSpPr>
          <p:cNvPr id="9" name="Content Placeholder 2"/>
          <p:cNvSpPr>
            <a:spLocks noGrp="1"/>
          </p:cNvSpPr>
          <p:nvPr>
            <p:ph sz="half" idx="1"/>
          </p:nvPr>
        </p:nvSpPr>
        <p:spPr>
          <a:xfrm>
            <a:off x="152400" y="2917322"/>
            <a:ext cx="4343400" cy="3337222"/>
          </a:xfrm>
        </p:spPr>
        <p:txBody>
          <a:bodyPr/>
          <a:lstStyle/>
          <a:p>
            <a:r>
              <a:rPr lang="en-US" sz="2400" dirty="0" smtClean="0">
                <a:solidFill>
                  <a:schemeClr val="bg2"/>
                </a:solidFill>
              </a:rPr>
              <a:t>Distance (</a:t>
            </a:r>
            <a:r>
              <a:rPr lang="en-US" sz="2400" dirty="0" err="1" smtClean="0">
                <a:solidFill>
                  <a:schemeClr val="bg2"/>
                </a:solidFill>
              </a:rPr>
              <a:t>AtomPair</a:t>
            </a:r>
            <a:r>
              <a:rPr lang="en-US" sz="2400" dirty="0" smtClean="0">
                <a:solidFill>
                  <a:schemeClr val="bg2"/>
                </a:solidFill>
              </a:rPr>
              <a:t>)</a:t>
            </a:r>
          </a:p>
          <a:p>
            <a:r>
              <a:rPr lang="en-US" sz="2400" dirty="0" smtClean="0">
                <a:solidFill>
                  <a:schemeClr val="tx1"/>
                </a:solidFill>
              </a:rPr>
              <a:t>Angle</a:t>
            </a:r>
          </a:p>
          <a:p>
            <a:r>
              <a:rPr lang="en-US" sz="2400" dirty="0" smtClean="0">
                <a:solidFill>
                  <a:schemeClr val="bg2"/>
                </a:solidFill>
              </a:rPr>
              <a:t>Dihedral</a:t>
            </a:r>
          </a:p>
          <a:p>
            <a:r>
              <a:rPr lang="en-US" sz="2400" dirty="0" smtClean="0">
                <a:solidFill>
                  <a:schemeClr val="bg2"/>
                </a:solidFill>
              </a:rPr>
              <a:t>Coordinate</a:t>
            </a:r>
          </a:p>
          <a:p>
            <a:pPr marL="0" indent="0">
              <a:buNone/>
            </a:pPr>
            <a:r>
              <a:rPr lang="en-US" sz="900" dirty="0" smtClean="0">
                <a:solidFill>
                  <a:schemeClr val="bg2"/>
                </a:solidFill>
              </a:rPr>
              <a:t> </a:t>
            </a:r>
          </a:p>
          <a:p>
            <a:r>
              <a:rPr lang="en-US" sz="2400" dirty="0">
                <a:solidFill>
                  <a:srgbClr val="808080"/>
                </a:solidFill>
              </a:rPr>
              <a:t>MultiConstraint</a:t>
            </a:r>
            <a:endParaRPr lang="en-US" sz="2400" dirty="0" smtClean="0">
              <a:solidFill>
                <a:schemeClr val="bg2"/>
              </a:solidFill>
            </a:endParaRPr>
          </a:p>
          <a:p>
            <a:r>
              <a:rPr lang="en-US" sz="2400" dirty="0" err="1" smtClean="0">
                <a:solidFill>
                  <a:schemeClr val="bg2"/>
                </a:solidFill>
              </a:rPr>
              <a:t>AmbiguousConstraint</a:t>
            </a:r>
            <a:endParaRPr lang="en-US" sz="2400" dirty="0" smtClean="0">
              <a:solidFill>
                <a:schemeClr val="bg2"/>
              </a:solidFill>
            </a:endParaRPr>
          </a:p>
          <a:p>
            <a:r>
              <a:rPr lang="en-US" sz="2400" dirty="0" err="1">
                <a:solidFill>
                  <a:schemeClr val="bg2"/>
                </a:solidFill>
              </a:rPr>
              <a:t>KofNConstraint</a:t>
            </a:r>
            <a:endParaRPr lang="en-US" sz="2400" dirty="0">
              <a:solidFill>
                <a:schemeClr val="bg2"/>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42932" y="2917322"/>
            <a:ext cx="4113970" cy="3164592"/>
          </a:xfrm>
          <a:prstGeom prst="rect">
            <a:avLst/>
          </a:prstGeom>
        </p:spPr>
      </p:pic>
      <p:sp>
        <p:nvSpPr>
          <p:cNvPr id="10" name="Rectangle 1"/>
          <p:cNvSpPr>
            <a:spLocks noGrp="1" noChangeArrowheads="1"/>
          </p:cNvSpPr>
          <p:nvPr>
            <p:ph sz="half" idx="1"/>
          </p:nvPr>
        </p:nvSpPr>
        <p:spPr bwMode="auto">
          <a:xfrm>
            <a:off x="152400" y="1736045"/>
            <a:ext cx="8839200" cy="400110"/>
          </a:xfrm>
          <a:prstGeom prst="rect">
            <a:avLst/>
          </a:prstGeom>
          <a:noFill/>
          <a:ln w="12700" cap="sq" cmpd="sng">
            <a:solidFill>
              <a:schemeClr val="tx1">
                <a:lumMod val="75000"/>
                <a:lumOff val="25000"/>
              </a:schemeClr>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30000"/>
              </a:spcBef>
              <a:spcAft>
                <a:spcPct val="0"/>
              </a:spcAft>
              <a:defRPr sz="1200">
                <a:solidFill>
                  <a:schemeClr val="tx1"/>
                </a:solidFill>
                <a:latin typeface="Arial" panose="020B0604020202020204" pitchFamily="34" charset="0"/>
              </a:defRPr>
            </a:lvl1pPr>
            <a:lvl2pPr eaLnBrk="0" fontAlgn="base" hangingPunct="0">
              <a:spcBef>
                <a:spcPct val="30000"/>
              </a:spcBef>
              <a:spcAft>
                <a:spcPct val="0"/>
              </a:spcAft>
              <a:defRPr sz="1200">
                <a:solidFill>
                  <a:schemeClr val="tx1"/>
                </a:solidFill>
                <a:latin typeface="Arial" panose="020B0604020202020204" pitchFamily="34" charset="0"/>
              </a:defRPr>
            </a:lvl2pPr>
            <a:lvl3pPr eaLnBrk="0" fontAlgn="base" hangingPunct="0">
              <a:spcBef>
                <a:spcPct val="30000"/>
              </a:spcBef>
              <a:spcAft>
                <a:spcPct val="0"/>
              </a:spcAft>
              <a:defRPr sz="1200">
                <a:solidFill>
                  <a:schemeClr val="tx1"/>
                </a:solidFill>
                <a:latin typeface="Arial" panose="020B0604020202020204" pitchFamily="34" charset="0"/>
              </a:defRPr>
            </a:lvl3pPr>
            <a:lvl4pPr eaLnBrk="0" fontAlgn="base" hangingPunct="0">
              <a:spcBef>
                <a:spcPct val="30000"/>
              </a:spcBef>
              <a:spcAft>
                <a:spcPct val="0"/>
              </a:spcAft>
              <a:defRPr sz="1200">
                <a:solidFill>
                  <a:schemeClr val="tx1"/>
                </a:solidFill>
                <a:latin typeface="Arial" panose="020B0604020202020204" pitchFamily="34" charset="0"/>
              </a:defRPr>
            </a:lvl4pPr>
            <a:lvl5pPr eaLnBrk="0" fontAlgn="base" hangingPunct="0">
              <a:spcBef>
                <a:spcPct val="30000"/>
              </a:spcBef>
              <a:spcAft>
                <a:spcPct val="0"/>
              </a:spcAft>
              <a:defRPr sz="1200">
                <a:solidFill>
                  <a:schemeClr val="tx1"/>
                </a:solidFill>
                <a:latin typeface="Arial" panose="020B0604020202020204" pitchFamily="34" charset="0"/>
              </a:defRPr>
            </a:lvl5pPr>
            <a:lvl6pPr eaLnBrk="0" fontAlgn="base" hangingPunct="0">
              <a:spcBef>
                <a:spcPct val="30000"/>
              </a:spcBef>
              <a:spcAft>
                <a:spcPct val="0"/>
              </a:spcAft>
              <a:defRPr sz="1200">
                <a:solidFill>
                  <a:schemeClr val="tx1"/>
                </a:solidFill>
                <a:latin typeface="Arial" panose="020B0604020202020204" pitchFamily="34" charset="0"/>
              </a:defRPr>
            </a:lvl6pPr>
            <a:lvl7pPr eaLnBrk="0" fontAlgn="base" hangingPunct="0">
              <a:spcBef>
                <a:spcPct val="30000"/>
              </a:spcBef>
              <a:spcAft>
                <a:spcPct val="0"/>
              </a:spcAft>
              <a:defRPr sz="1200">
                <a:solidFill>
                  <a:schemeClr val="tx1"/>
                </a:solidFill>
                <a:latin typeface="Arial" panose="020B0604020202020204" pitchFamily="34" charset="0"/>
              </a:defRPr>
            </a:lvl7pPr>
            <a:lvl8pPr eaLnBrk="0" fontAlgn="base" hangingPunct="0">
              <a:spcBef>
                <a:spcPct val="30000"/>
              </a:spcBef>
              <a:spcAft>
                <a:spcPct val="0"/>
              </a:spcAft>
              <a:defRPr sz="1200">
                <a:solidFill>
                  <a:schemeClr val="tx1"/>
                </a:solidFill>
                <a:latin typeface="Arial" panose="020B0604020202020204" pitchFamily="34" charset="0"/>
              </a:defRPr>
            </a:lvl8pPr>
            <a:lvl9pPr eaLnBrk="0" fontAlgn="base" hangingPunct="0">
              <a:spcBef>
                <a:spcPct val="30000"/>
              </a:spcBef>
              <a:spcAft>
                <a:spcPct val="0"/>
              </a:spcAft>
              <a:defRPr sz="1200">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30000"/>
              </a:spcBef>
              <a:spcAft>
                <a:spcPct val="0"/>
              </a:spcAft>
              <a:buClrTx/>
              <a:buSzTx/>
              <a:buFontTx/>
              <a:buNone/>
              <a:tabLst/>
            </a:pPr>
            <a:r>
              <a:rPr kumimoji="0" lang="en-US" altLang="en-US" sz="2000" b="0" i="0" u="none" strike="noStrike" cap="none" normalizeH="0" baseline="0" dirty="0" smtClean="0">
                <a:ln>
                  <a:noFill/>
                </a:ln>
                <a:solidFill>
                  <a:schemeClr val="tx1"/>
                </a:solidFill>
                <a:effectLst/>
                <a:latin typeface="Consolas" panose="020B0609020204030204" pitchFamily="49" charset="0"/>
                <a:cs typeface="Consolas" panose="020B0609020204030204" pitchFamily="49" charset="0"/>
              </a:rPr>
              <a:t>Angle CD1 52 CA 53 CD1 54 </a:t>
            </a:r>
            <a:r>
              <a:rPr kumimoji="0" lang="en-US" altLang="en-US" sz="2000" b="0" i="0" u="none" strike="noStrike" cap="none" normalizeH="0" baseline="0" dirty="0" smtClean="0">
                <a:ln>
                  <a:noFill/>
                </a:ln>
                <a:solidFill>
                  <a:schemeClr val="bg2"/>
                </a:solidFill>
                <a:effectLst/>
                <a:latin typeface="Consolas" panose="020B0609020204030204" pitchFamily="49" charset="0"/>
                <a:cs typeface="Consolas" panose="020B0609020204030204" pitchFamily="49" charset="0"/>
              </a:rPr>
              <a:t>HARMONIC 60.0 0.2 </a:t>
            </a:r>
          </a:p>
        </p:txBody>
      </p:sp>
    </p:spTree>
    <p:extLst>
      <p:ext uri="{BB962C8B-B14F-4D97-AF65-F5344CB8AC3E}">
        <p14:creationId xmlns:p14="http://schemas.microsoft.com/office/powerpoint/2010/main" val="2695738641"/>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Measurement types</a:t>
            </a:r>
            <a:endParaRPr lang="en-US" sz="3200" dirty="0"/>
          </a:p>
        </p:txBody>
      </p:sp>
      <p:sp>
        <p:nvSpPr>
          <p:cNvPr id="7" name="Slide Number Placeholder 6"/>
          <p:cNvSpPr>
            <a:spLocks noGrp="1"/>
          </p:cNvSpPr>
          <p:nvPr>
            <p:ph type="sldNum" sz="quarter" idx="12"/>
          </p:nvPr>
        </p:nvSpPr>
        <p:spPr/>
        <p:txBody>
          <a:bodyPr/>
          <a:lstStyle/>
          <a:p>
            <a:pPr>
              <a:defRPr/>
            </a:pPr>
            <a:fld id="{884FCA5F-5763-4D8A-9FFE-61B26EB1A61C}" type="slidenum">
              <a:rPr lang="de-DE" smtClean="0">
                <a:solidFill>
                  <a:srgbClr val="000000"/>
                </a:solidFill>
              </a:rPr>
              <a:pPr>
                <a:defRPr/>
              </a:pPr>
              <a:t>9</a:t>
            </a:fld>
            <a:endParaRPr lang="de-DE">
              <a:solidFill>
                <a:srgbClr val="000000"/>
              </a:solidFill>
            </a:endParaRPr>
          </a:p>
        </p:txBody>
      </p:sp>
      <p:sp>
        <p:nvSpPr>
          <p:cNvPr id="8" name="TextBox 7"/>
          <p:cNvSpPr txBox="1"/>
          <p:nvPr/>
        </p:nvSpPr>
        <p:spPr>
          <a:xfrm>
            <a:off x="152400" y="6505449"/>
            <a:ext cx="6851299" cy="307777"/>
          </a:xfrm>
          <a:prstGeom prst="rect">
            <a:avLst/>
          </a:prstGeom>
          <a:noFill/>
        </p:spPr>
        <p:txBody>
          <a:bodyPr wrap="none" rtlCol="0">
            <a:spAutoFit/>
          </a:bodyPr>
          <a:lstStyle/>
          <a:p>
            <a:r>
              <a:rPr lang="en-US" sz="1400" dirty="0" smtClean="0"/>
              <a:t>https://www.rosettacommons.org/docs/latest/rosetta_basics/file_types/constraint-file</a:t>
            </a:r>
            <a:endParaRPr lang="en-US" sz="1400" dirty="0"/>
          </a:p>
        </p:txBody>
      </p:sp>
      <p:sp>
        <p:nvSpPr>
          <p:cNvPr id="9" name="Content Placeholder 2"/>
          <p:cNvSpPr>
            <a:spLocks noGrp="1"/>
          </p:cNvSpPr>
          <p:nvPr>
            <p:ph sz="half" idx="1"/>
          </p:nvPr>
        </p:nvSpPr>
        <p:spPr>
          <a:xfrm>
            <a:off x="152400" y="2917322"/>
            <a:ext cx="4343400" cy="3337222"/>
          </a:xfrm>
        </p:spPr>
        <p:txBody>
          <a:bodyPr/>
          <a:lstStyle/>
          <a:p>
            <a:r>
              <a:rPr lang="en-US" sz="2400" dirty="0" smtClean="0">
                <a:solidFill>
                  <a:schemeClr val="bg2"/>
                </a:solidFill>
              </a:rPr>
              <a:t>Distance (</a:t>
            </a:r>
            <a:r>
              <a:rPr lang="en-US" sz="2400" dirty="0" err="1" smtClean="0">
                <a:solidFill>
                  <a:schemeClr val="bg2"/>
                </a:solidFill>
              </a:rPr>
              <a:t>AtomPair</a:t>
            </a:r>
            <a:r>
              <a:rPr lang="en-US" sz="2400" dirty="0" smtClean="0">
                <a:solidFill>
                  <a:schemeClr val="bg2"/>
                </a:solidFill>
              </a:rPr>
              <a:t>)</a:t>
            </a:r>
          </a:p>
          <a:p>
            <a:r>
              <a:rPr lang="en-US" sz="2400" dirty="0" smtClean="0">
                <a:solidFill>
                  <a:schemeClr val="bg2"/>
                </a:solidFill>
              </a:rPr>
              <a:t>Angle</a:t>
            </a:r>
          </a:p>
          <a:p>
            <a:r>
              <a:rPr lang="en-US" sz="2400" dirty="0" smtClean="0">
                <a:solidFill>
                  <a:schemeClr val="tx1"/>
                </a:solidFill>
              </a:rPr>
              <a:t>Dihedral</a:t>
            </a:r>
          </a:p>
          <a:p>
            <a:r>
              <a:rPr lang="en-US" sz="2400" dirty="0" smtClean="0">
                <a:solidFill>
                  <a:schemeClr val="bg2"/>
                </a:solidFill>
              </a:rPr>
              <a:t>Coordinate</a:t>
            </a:r>
          </a:p>
          <a:p>
            <a:pPr marL="0" indent="0">
              <a:buNone/>
            </a:pPr>
            <a:r>
              <a:rPr lang="en-US" sz="900" dirty="0" smtClean="0">
                <a:solidFill>
                  <a:schemeClr val="bg2"/>
                </a:solidFill>
              </a:rPr>
              <a:t> </a:t>
            </a:r>
          </a:p>
          <a:p>
            <a:r>
              <a:rPr lang="en-US" sz="2400" dirty="0">
                <a:solidFill>
                  <a:srgbClr val="808080"/>
                </a:solidFill>
              </a:rPr>
              <a:t>MultiConstraint</a:t>
            </a:r>
            <a:endParaRPr lang="en-US" sz="2400" dirty="0" smtClean="0">
              <a:solidFill>
                <a:schemeClr val="bg2"/>
              </a:solidFill>
            </a:endParaRPr>
          </a:p>
          <a:p>
            <a:r>
              <a:rPr lang="en-US" sz="2400" dirty="0" err="1" smtClean="0">
                <a:solidFill>
                  <a:schemeClr val="bg2"/>
                </a:solidFill>
              </a:rPr>
              <a:t>AmbiguousConstraint</a:t>
            </a:r>
            <a:endParaRPr lang="en-US" sz="2400" dirty="0" smtClean="0">
              <a:solidFill>
                <a:schemeClr val="bg2"/>
              </a:solidFill>
            </a:endParaRPr>
          </a:p>
          <a:p>
            <a:r>
              <a:rPr lang="en-US" sz="2400" dirty="0" err="1">
                <a:solidFill>
                  <a:schemeClr val="bg2"/>
                </a:solidFill>
              </a:rPr>
              <a:t>KofNConstraint</a:t>
            </a:r>
            <a:endParaRPr lang="en-US" sz="2400" dirty="0">
              <a:solidFill>
                <a:schemeClr val="bg2"/>
              </a:solidFill>
            </a:endParaRPr>
          </a:p>
        </p:txBody>
      </p:sp>
      <p:sp>
        <p:nvSpPr>
          <p:cNvPr id="10" name="Rectangle 1"/>
          <p:cNvSpPr>
            <a:spLocks noGrp="1" noChangeArrowheads="1"/>
          </p:cNvSpPr>
          <p:nvPr>
            <p:ph sz="half" idx="1"/>
          </p:nvPr>
        </p:nvSpPr>
        <p:spPr bwMode="auto">
          <a:xfrm>
            <a:off x="152400" y="1736045"/>
            <a:ext cx="8839200" cy="400110"/>
          </a:xfrm>
          <a:prstGeom prst="rect">
            <a:avLst/>
          </a:prstGeom>
          <a:noFill/>
          <a:ln w="12700" cap="sq" cmpd="sng">
            <a:solidFill>
              <a:schemeClr val="tx1">
                <a:lumMod val="75000"/>
                <a:lumOff val="25000"/>
              </a:schemeClr>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30000"/>
              </a:spcBef>
              <a:spcAft>
                <a:spcPct val="0"/>
              </a:spcAft>
              <a:defRPr sz="1200">
                <a:solidFill>
                  <a:schemeClr val="tx1"/>
                </a:solidFill>
                <a:latin typeface="Arial" panose="020B0604020202020204" pitchFamily="34" charset="0"/>
              </a:defRPr>
            </a:lvl1pPr>
            <a:lvl2pPr eaLnBrk="0" fontAlgn="base" hangingPunct="0">
              <a:spcBef>
                <a:spcPct val="30000"/>
              </a:spcBef>
              <a:spcAft>
                <a:spcPct val="0"/>
              </a:spcAft>
              <a:defRPr sz="1200">
                <a:solidFill>
                  <a:schemeClr val="tx1"/>
                </a:solidFill>
                <a:latin typeface="Arial" panose="020B0604020202020204" pitchFamily="34" charset="0"/>
              </a:defRPr>
            </a:lvl2pPr>
            <a:lvl3pPr eaLnBrk="0" fontAlgn="base" hangingPunct="0">
              <a:spcBef>
                <a:spcPct val="30000"/>
              </a:spcBef>
              <a:spcAft>
                <a:spcPct val="0"/>
              </a:spcAft>
              <a:defRPr sz="1200">
                <a:solidFill>
                  <a:schemeClr val="tx1"/>
                </a:solidFill>
                <a:latin typeface="Arial" panose="020B0604020202020204" pitchFamily="34" charset="0"/>
              </a:defRPr>
            </a:lvl3pPr>
            <a:lvl4pPr eaLnBrk="0" fontAlgn="base" hangingPunct="0">
              <a:spcBef>
                <a:spcPct val="30000"/>
              </a:spcBef>
              <a:spcAft>
                <a:spcPct val="0"/>
              </a:spcAft>
              <a:defRPr sz="1200">
                <a:solidFill>
                  <a:schemeClr val="tx1"/>
                </a:solidFill>
                <a:latin typeface="Arial" panose="020B0604020202020204" pitchFamily="34" charset="0"/>
              </a:defRPr>
            </a:lvl4pPr>
            <a:lvl5pPr eaLnBrk="0" fontAlgn="base" hangingPunct="0">
              <a:spcBef>
                <a:spcPct val="30000"/>
              </a:spcBef>
              <a:spcAft>
                <a:spcPct val="0"/>
              </a:spcAft>
              <a:defRPr sz="1200">
                <a:solidFill>
                  <a:schemeClr val="tx1"/>
                </a:solidFill>
                <a:latin typeface="Arial" panose="020B0604020202020204" pitchFamily="34" charset="0"/>
              </a:defRPr>
            </a:lvl5pPr>
            <a:lvl6pPr eaLnBrk="0" fontAlgn="base" hangingPunct="0">
              <a:spcBef>
                <a:spcPct val="30000"/>
              </a:spcBef>
              <a:spcAft>
                <a:spcPct val="0"/>
              </a:spcAft>
              <a:defRPr sz="1200">
                <a:solidFill>
                  <a:schemeClr val="tx1"/>
                </a:solidFill>
                <a:latin typeface="Arial" panose="020B0604020202020204" pitchFamily="34" charset="0"/>
              </a:defRPr>
            </a:lvl6pPr>
            <a:lvl7pPr eaLnBrk="0" fontAlgn="base" hangingPunct="0">
              <a:spcBef>
                <a:spcPct val="30000"/>
              </a:spcBef>
              <a:spcAft>
                <a:spcPct val="0"/>
              </a:spcAft>
              <a:defRPr sz="1200">
                <a:solidFill>
                  <a:schemeClr val="tx1"/>
                </a:solidFill>
                <a:latin typeface="Arial" panose="020B0604020202020204" pitchFamily="34" charset="0"/>
              </a:defRPr>
            </a:lvl7pPr>
            <a:lvl8pPr eaLnBrk="0" fontAlgn="base" hangingPunct="0">
              <a:spcBef>
                <a:spcPct val="30000"/>
              </a:spcBef>
              <a:spcAft>
                <a:spcPct val="0"/>
              </a:spcAft>
              <a:defRPr sz="1200">
                <a:solidFill>
                  <a:schemeClr val="tx1"/>
                </a:solidFill>
                <a:latin typeface="Arial" panose="020B0604020202020204" pitchFamily="34" charset="0"/>
              </a:defRPr>
            </a:lvl8pPr>
            <a:lvl9pPr eaLnBrk="0" fontAlgn="base" hangingPunct="0">
              <a:spcBef>
                <a:spcPct val="30000"/>
              </a:spcBef>
              <a:spcAft>
                <a:spcPct val="0"/>
              </a:spcAft>
              <a:defRPr sz="1200">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30000"/>
              </a:spcBef>
              <a:spcAft>
                <a:spcPct val="0"/>
              </a:spcAft>
              <a:buClrTx/>
              <a:buSzTx/>
              <a:buFontTx/>
              <a:buNone/>
              <a:tabLst/>
            </a:pPr>
            <a:r>
              <a:rPr lang="en-US" altLang="en-US" sz="2000" dirty="0" smtClean="0">
                <a:latin typeface="Consolas" panose="020B0609020204030204" pitchFamily="49" charset="0"/>
                <a:cs typeface="Consolas" panose="020B0609020204030204" pitchFamily="49" charset="0"/>
              </a:rPr>
              <a:t>Dihedral</a:t>
            </a:r>
            <a:r>
              <a:rPr kumimoji="0" lang="en-US" altLang="en-US" sz="2000" b="0" i="0" u="none" strike="noStrike" cap="none" normalizeH="0" baseline="0" dirty="0" smtClean="0">
                <a:ln>
                  <a:noFill/>
                </a:ln>
                <a:solidFill>
                  <a:schemeClr val="tx1"/>
                </a:solidFill>
                <a:effectLst/>
                <a:latin typeface="Consolas" panose="020B0609020204030204" pitchFamily="49" charset="0"/>
                <a:cs typeface="Consolas" panose="020B0609020204030204" pitchFamily="49" charset="0"/>
              </a:rPr>
              <a:t> N 52 CA 52 C 52 O 52 </a:t>
            </a:r>
            <a:r>
              <a:rPr kumimoji="0" lang="en-US" altLang="en-US" sz="2000" b="0" i="0" u="none" strike="noStrike" cap="none" normalizeH="0" baseline="0" dirty="0" smtClean="0">
                <a:ln>
                  <a:noFill/>
                </a:ln>
                <a:solidFill>
                  <a:schemeClr val="bg2"/>
                </a:solidFill>
                <a:effectLst/>
                <a:latin typeface="Consolas" panose="020B0609020204030204" pitchFamily="49" charset="0"/>
                <a:cs typeface="Consolas" panose="020B0609020204030204" pitchFamily="49" charset="0"/>
              </a:rPr>
              <a:t>HARMONIC 0.0 0.2 </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93147" y="2387060"/>
            <a:ext cx="4338389" cy="3337222"/>
          </a:xfrm>
          <a:prstGeom prst="rect">
            <a:avLst/>
          </a:prstGeom>
        </p:spPr>
      </p:pic>
    </p:spTree>
    <p:extLst>
      <p:ext uri="{BB962C8B-B14F-4D97-AF65-F5344CB8AC3E}">
        <p14:creationId xmlns:p14="http://schemas.microsoft.com/office/powerpoint/2010/main" val="2045062582"/>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8_Standarddesign">
  <a:themeElements>
    <a:clrScheme name="Standard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Standarddesign">
      <a:majorFont>
        <a:latin typeface="verdena"/>
        <a:ea typeface=""/>
        <a:cs typeface=""/>
      </a:majorFont>
      <a:minorFont>
        <a:latin typeface="verde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Standard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tandard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tandard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tandard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tandard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tandard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tandard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1.xml><?xml version="1.0" encoding="utf-8"?>
<a:theme xmlns:a="http://schemas.openxmlformats.org/drawingml/2006/main" name="9_Standarddesign">
  <a:themeElements>
    <a:clrScheme name="Standard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Standarddesign">
      <a:majorFont>
        <a:latin typeface="verdena"/>
        <a:ea typeface=""/>
        <a:cs typeface=""/>
      </a:majorFont>
      <a:minorFont>
        <a:latin typeface="verde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Standard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tandard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tandard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tandard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tandard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tandard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tandard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2.xml><?xml version="1.0" encoding="utf-8"?>
<a:theme xmlns:a="http://schemas.openxmlformats.org/drawingml/2006/main" name="10_Standarddesign">
  <a:themeElements>
    <a:clrScheme name="Standard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Standarddesign">
      <a:majorFont>
        <a:latin typeface="verdena"/>
        <a:ea typeface=""/>
        <a:cs typeface=""/>
      </a:majorFont>
      <a:minorFont>
        <a:latin typeface="verde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Standard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tandard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tandard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tandard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tandard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tandard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tandard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3.xml><?xml version="1.0" encoding="utf-8"?>
<a:theme xmlns:a="http://schemas.openxmlformats.org/drawingml/2006/main" name="11_Standarddesign">
  <a:themeElements>
    <a:clrScheme name="Standard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Standarddesign">
      <a:majorFont>
        <a:latin typeface="verdena"/>
        <a:ea typeface=""/>
        <a:cs typeface=""/>
      </a:majorFont>
      <a:minorFont>
        <a:latin typeface="verde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Standard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tandard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tandard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tandard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tandard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tandard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tandard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4.xml><?xml version="1.0" encoding="utf-8"?>
<a:theme xmlns:a="http://schemas.openxmlformats.org/drawingml/2006/main" name="12_Standarddesign">
  <a:themeElements>
    <a:clrScheme name="Standard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Standarddesign">
      <a:majorFont>
        <a:latin typeface="verdena"/>
        <a:ea typeface=""/>
        <a:cs typeface=""/>
      </a:majorFont>
      <a:minorFont>
        <a:latin typeface="verde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Standard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tandard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tandard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tandard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tandard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tandard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tandard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5.xml><?xml version="1.0" encoding="utf-8"?>
<a:theme xmlns:a="http://schemas.openxmlformats.org/drawingml/2006/main" name="13_Standarddesign">
  <a:themeElements>
    <a:clrScheme name="Standard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Standarddesign">
      <a:majorFont>
        <a:latin typeface="verdena"/>
        <a:ea typeface=""/>
        <a:cs typeface=""/>
      </a:majorFont>
      <a:minorFont>
        <a:latin typeface="verde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Standard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tandard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tandard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tandard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tandard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tandard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tandard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6.xml><?xml version="1.0" encoding="utf-8"?>
<a:theme xmlns:a="http://schemas.openxmlformats.org/drawingml/2006/main" name="14_Standarddesign">
  <a:themeElements>
    <a:clrScheme name="Standard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Standarddesign">
      <a:majorFont>
        <a:latin typeface="verdena"/>
        <a:ea typeface=""/>
        <a:cs typeface=""/>
      </a:majorFont>
      <a:minorFont>
        <a:latin typeface="verde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Standard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tandard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tandard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tandard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tandard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tandard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tandard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Standarddesign">
  <a:themeElements>
    <a:clrScheme name="Standard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Standarddesign">
      <a:majorFont>
        <a:latin typeface="verdena"/>
        <a:ea typeface=""/>
        <a:cs typeface=""/>
      </a:majorFont>
      <a:minorFont>
        <a:latin typeface="verde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Standard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tandard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tandard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tandard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tandard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tandard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tandard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1_Standarddesign">
  <a:themeElements>
    <a:clrScheme name="Standard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Standarddesign">
      <a:majorFont>
        <a:latin typeface="verdena"/>
        <a:ea typeface=""/>
        <a:cs typeface=""/>
      </a:majorFont>
      <a:minorFont>
        <a:latin typeface="verde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Standard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tandard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tandard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tandard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tandard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tandard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tandard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2_Standarddesign">
  <a:themeElements>
    <a:clrScheme name="Standard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Standarddesign">
      <a:majorFont>
        <a:latin typeface="verdena"/>
        <a:ea typeface=""/>
        <a:cs typeface=""/>
      </a:majorFont>
      <a:minorFont>
        <a:latin typeface="verde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Standard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tandard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tandard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tandard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tandard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tandard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tandard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3_Standarddesign">
  <a:themeElements>
    <a:clrScheme name="Standard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Standarddesign">
      <a:majorFont>
        <a:latin typeface="verdena"/>
        <a:ea typeface=""/>
        <a:cs typeface=""/>
      </a:majorFont>
      <a:minorFont>
        <a:latin typeface="verde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Standard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tandard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tandard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tandard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tandard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tandard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tandard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4_Standarddesign">
  <a:themeElements>
    <a:clrScheme name="Standard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Standarddesign">
      <a:majorFont>
        <a:latin typeface="verdena"/>
        <a:ea typeface=""/>
        <a:cs typeface=""/>
      </a:majorFont>
      <a:minorFont>
        <a:latin typeface="verde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Standard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tandard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tandard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tandard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tandard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tandard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tandard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5_Standarddesign">
  <a:themeElements>
    <a:clrScheme name="Standard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Standarddesign">
      <a:majorFont>
        <a:latin typeface="verdena"/>
        <a:ea typeface=""/>
        <a:cs typeface=""/>
      </a:majorFont>
      <a:minorFont>
        <a:latin typeface="verde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Standard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tandard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tandard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tandard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tandard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tandard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tandard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6_Standarddesign">
  <a:themeElements>
    <a:clrScheme name="Standard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Standarddesign">
      <a:majorFont>
        <a:latin typeface="verdena"/>
        <a:ea typeface=""/>
        <a:cs typeface=""/>
      </a:majorFont>
      <a:minorFont>
        <a:latin typeface="verde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Standard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tandard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tandard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tandard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tandard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tandard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tandard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7_Standarddesign">
  <a:themeElements>
    <a:clrScheme name="Standard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Standarddesign">
      <a:majorFont>
        <a:latin typeface="verdena"/>
        <a:ea typeface=""/>
        <a:cs typeface=""/>
      </a:majorFont>
      <a:minorFont>
        <a:latin typeface="verde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Standard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tandard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tandard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tandard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tandard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tandard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tandard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otalTime>2045</TotalTime>
  <Words>1570</Words>
  <Application>Microsoft Macintosh PowerPoint</Application>
  <PresentationFormat>On-screen Show (4:3)</PresentationFormat>
  <Paragraphs>331</Paragraphs>
  <Slides>31</Slides>
  <Notes>6</Notes>
  <HiddenSlides>0</HiddenSlides>
  <MMClips>0</MMClips>
  <ScaleCrop>false</ScaleCrop>
  <HeadingPairs>
    <vt:vector size="6" baseType="variant">
      <vt:variant>
        <vt:lpstr>Theme</vt:lpstr>
      </vt:variant>
      <vt:variant>
        <vt:i4>16</vt:i4>
      </vt:variant>
      <vt:variant>
        <vt:lpstr>Embedded OLE Servers</vt:lpstr>
      </vt:variant>
      <vt:variant>
        <vt:i4>2</vt:i4>
      </vt:variant>
      <vt:variant>
        <vt:lpstr>Slide Titles</vt:lpstr>
      </vt:variant>
      <vt:variant>
        <vt:i4>31</vt:i4>
      </vt:variant>
    </vt:vector>
  </HeadingPairs>
  <TitlesOfParts>
    <vt:vector size="49" baseType="lpstr">
      <vt:lpstr>Office Theme</vt:lpstr>
      <vt:lpstr>Standarddesign</vt:lpstr>
      <vt:lpstr>1_Standarddesign</vt:lpstr>
      <vt:lpstr>2_Standarddesign</vt:lpstr>
      <vt:lpstr>3_Standarddesign</vt:lpstr>
      <vt:lpstr>4_Standarddesign</vt:lpstr>
      <vt:lpstr>5_Standarddesign</vt:lpstr>
      <vt:lpstr>6_Standarddesign</vt:lpstr>
      <vt:lpstr>7_Standarddesign</vt:lpstr>
      <vt:lpstr>8_Standarddesign</vt:lpstr>
      <vt:lpstr>9_Standarddesign</vt:lpstr>
      <vt:lpstr>10_Standarddesign</vt:lpstr>
      <vt:lpstr>11_Standarddesign</vt:lpstr>
      <vt:lpstr>12_Standarddesign</vt:lpstr>
      <vt:lpstr>13_Standarddesign</vt:lpstr>
      <vt:lpstr>14_Standarddesign</vt:lpstr>
      <vt:lpstr>Document</vt:lpstr>
      <vt:lpstr>Equation</vt:lpstr>
      <vt:lpstr>PowerPoint Presentation</vt:lpstr>
      <vt:lpstr>Combine strengths to build accurate models from limited data</vt:lpstr>
      <vt:lpstr>Experimental data takes many forms</vt:lpstr>
      <vt:lpstr>Rosetta Constraints alter the energy function</vt:lpstr>
      <vt:lpstr>Rosetta Constraints are provided as a human-readable text file</vt:lpstr>
      <vt:lpstr>Many constraint types exist </vt:lpstr>
      <vt:lpstr>Measurement types</vt:lpstr>
      <vt:lpstr>Measurement types</vt:lpstr>
      <vt:lpstr>Measurement types</vt:lpstr>
      <vt:lpstr>Measurement types</vt:lpstr>
      <vt:lpstr>Measurement grouping</vt:lpstr>
      <vt:lpstr>Scoring types</vt:lpstr>
      <vt:lpstr>Scoring types</vt:lpstr>
      <vt:lpstr>Scoring types</vt:lpstr>
      <vt:lpstr>Scoring types</vt:lpstr>
      <vt:lpstr>Scoring types</vt:lpstr>
      <vt:lpstr>Scoring types</vt:lpstr>
      <vt:lpstr>Using constraints</vt:lpstr>
      <vt:lpstr>Evaluating constraints</vt:lpstr>
      <vt:lpstr>Examples of incorporating experimental data as Constraints</vt:lpstr>
      <vt:lpstr>Crosslinks – direct distance measurement</vt:lpstr>
      <vt:lpstr>Chemical crosslinking gives distance restraint information</vt:lpstr>
      <vt:lpstr>Double Electron-Electron Resonance (DEER) also gives distance information</vt:lpstr>
      <vt:lpstr>Experimental data influences sampling and model quality</vt:lpstr>
      <vt:lpstr>NMR - NOE distance constraints</vt:lpstr>
      <vt:lpstr>Other examples of incorporating experimental data</vt:lpstr>
      <vt:lpstr>CS-HM Rosetta improves the performance of homology modeling</vt:lpstr>
      <vt:lpstr>Chemical Shifts help fragment picking</vt:lpstr>
      <vt:lpstr>RDC restraints</vt:lpstr>
      <vt:lpstr>Electron density restraints (EM, X-ray)</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(inverse) protein folding problem –  state-of-the-art in computational protein folding and design</dc:title>
  <dc:creator>morettr</dc:creator>
  <cp:lastModifiedBy>Jarvis</cp:lastModifiedBy>
  <cp:revision>178</cp:revision>
  <dcterms:created xsi:type="dcterms:W3CDTF">2015-02-26T20:12:13Z</dcterms:created>
  <dcterms:modified xsi:type="dcterms:W3CDTF">2017-12-07T20:08:26Z</dcterms:modified>
</cp:coreProperties>
</file>